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2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3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735" r:id="rId2"/>
    <p:sldMasterId id="2147486776" r:id="rId3"/>
    <p:sldMasterId id="2147486798" r:id="rId4"/>
  </p:sldMasterIdLst>
  <p:notesMasterIdLst>
    <p:notesMasterId r:id="rId57"/>
  </p:notesMasterIdLst>
  <p:handoutMasterIdLst>
    <p:handoutMasterId r:id="rId58"/>
  </p:handoutMasterIdLst>
  <p:sldIdLst>
    <p:sldId id="2147479516" r:id="rId5"/>
    <p:sldId id="2142534350" r:id="rId6"/>
    <p:sldId id="2142534315" r:id="rId7"/>
    <p:sldId id="2142534355" r:id="rId8"/>
    <p:sldId id="2142534333" r:id="rId9"/>
    <p:sldId id="2142534356" r:id="rId10"/>
    <p:sldId id="2142534359" r:id="rId11"/>
    <p:sldId id="2142534334" r:id="rId12"/>
    <p:sldId id="2142534341" r:id="rId13"/>
    <p:sldId id="2142534301" r:id="rId14"/>
    <p:sldId id="2142534302" r:id="rId15"/>
    <p:sldId id="2142534337" r:id="rId16"/>
    <p:sldId id="2142534338" r:id="rId17"/>
    <p:sldId id="2142534340" r:id="rId18"/>
    <p:sldId id="2142534339" r:id="rId19"/>
    <p:sldId id="2142534342" r:id="rId20"/>
    <p:sldId id="2142534377" r:id="rId21"/>
    <p:sldId id="2142534344" r:id="rId22"/>
    <p:sldId id="2142534345" r:id="rId23"/>
    <p:sldId id="2142534360" r:id="rId24"/>
    <p:sldId id="2142534361" r:id="rId25"/>
    <p:sldId id="2142534362" r:id="rId26"/>
    <p:sldId id="2142534304" r:id="rId27"/>
    <p:sldId id="2142534335" r:id="rId28"/>
    <p:sldId id="2142534336" r:id="rId29"/>
    <p:sldId id="2142534313" r:id="rId30"/>
    <p:sldId id="2142534363" r:id="rId31"/>
    <p:sldId id="2142534378" r:id="rId32"/>
    <p:sldId id="2142534312" r:id="rId33"/>
    <p:sldId id="2142534311" r:id="rId34"/>
    <p:sldId id="2142534319" r:id="rId35"/>
    <p:sldId id="2142534310" r:id="rId36"/>
    <p:sldId id="2142534379" r:id="rId37"/>
    <p:sldId id="2142534380" r:id="rId38"/>
    <p:sldId id="2142534309" r:id="rId39"/>
    <p:sldId id="2142534308" r:id="rId40"/>
    <p:sldId id="2142534320" r:id="rId41"/>
    <p:sldId id="2142534381" r:id="rId42"/>
    <p:sldId id="2142534321" r:id="rId43"/>
    <p:sldId id="2142534318" r:id="rId44"/>
    <p:sldId id="2142534326" r:id="rId45"/>
    <p:sldId id="2142534330" r:id="rId46"/>
    <p:sldId id="2142534327" r:id="rId47"/>
    <p:sldId id="2142534382" r:id="rId48"/>
    <p:sldId id="2142534371" r:id="rId49"/>
    <p:sldId id="2142534372" r:id="rId50"/>
    <p:sldId id="2142534370" r:id="rId51"/>
    <p:sldId id="2142534374" r:id="rId52"/>
    <p:sldId id="2142534367" r:id="rId53"/>
    <p:sldId id="2142534352" r:id="rId54"/>
    <p:sldId id="259" r:id="rId55"/>
    <p:sldId id="2142534376" r:id="rId56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4E87C0"/>
    <a:srgbClr val="244E95"/>
    <a:srgbClr val="387FF9"/>
    <a:srgbClr val="244EFF"/>
    <a:srgbClr val="1254FF"/>
    <a:srgbClr val="214695"/>
    <a:srgbClr val="456395"/>
    <a:srgbClr val="1254BA"/>
    <a:srgbClr val="125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9E084-9066-4AA3-9362-63F1C8DAD9A1}" v="6" dt="2024-11-01T13:52:50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6259" autoAdjust="0"/>
  </p:normalViewPr>
  <p:slideViewPr>
    <p:cSldViewPr snapToGrid="0">
      <p:cViewPr varScale="1">
        <p:scale>
          <a:sx n="90" d="100"/>
          <a:sy n="90" d="100"/>
        </p:scale>
        <p:origin x="350" y="2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Zak" userId="eebkGEH6K/pza5DaF+6Bm41+0q56+GdK9MgR22yoid8=" providerId="None" clId="Web-{4926F1E6-8AF8-451B-88F6-355063D71EC5}"/>
    <pc:docChg chg="addSld modSld">
      <pc:chgData name="Jonathan Zak" userId="eebkGEH6K/pza5DaF+6Bm41+0q56+GdK9MgR22yoid8=" providerId="None" clId="Web-{4926F1E6-8AF8-451B-88F6-355063D71EC5}" dt="2024-10-29T16:46:00.229" v="3" actId="20577"/>
      <pc:docMkLst>
        <pc:docMk/>
      </pc:docMkLst>
      <pc:sldChg chg="add">
        <pc:chgData name="Jonathan Zak" userId="eebkGEH6K/pza5DaF+6Bm41+0q56+GdK9MgR22yoid8=" providerId="None" clId="Web-{4926F1E6-8AF8-451B-88F6-355063D71EC5}" dt="2024-10-29T16:44:46.307" v="0"/>
        <pc:sldMkLst>
          <pc:docMk/>
          <pc:sldMk cId="1776948014" sldId="257"/>
        </pc:sldMkLst>
      </pc:sldChg>
      <pc:sldChg chg="modSp">
        <pc:chgData name="Jonathan Zak" userId="eebkGEH6K/pza5DaF+6Bm41+0q56+GdK9MgR22yoid8=" providerId="None" clId="Web-{4926F1E6-8AF8-451B-88F6-355063D71EC5}" dt="2024-10-29T16:46:00.229" v="3" actId="20577"/>
        <pc:sldMkLst>
          <pc:docMk/>
          <pc:sldMk cId="3011409268" sldId="2142534296"/>
        </pc:sldMkLst>
        <pc:spChg chg="mod">
          <ac:chgData name="Jonathan Zak" userId="eebkGEH6K/pza5DaF+6Bm41+0q56+GdK9MgR22yoid8=" providerId="None" clId="Web-{4926F1E6-8AF8-451B-88F6-355063D71EC5}" dt="2024-10-29T16:46:00.229" v="3" actId="20577"/>
          <ac:spMkLst>
            <pc:docMk/>
            <pc:sldMk cId="3011409268" sldId="2142534296"/>
            <ac:spMk id="2" creationId="{0065D383-3FF1-6A0D-E44D-D6A62CC6481F}"/>
          </ac:spMkLst>
        </pc:spChg>
      </pc:sldChg>
      <pc:sldMasterChg chg="addSldLayout">
        <pc:chgData name="Jonathan Zak" userId="eebkGEH6K/pza5DaF+6Bm41+0q56+GdK9MgR22yoid8=" providerId="None" clId="Web-{4926F1E6-8AF8-451B-88F6-355063D71EC5}" dt="2024-10-29T16:44:46.307" v="0"/>
        <pc:sldMasterMkLst>
          <pc:docMk/>
          <pc:sldMasterMk cId="3413688524" sldId="2147486616"/>
        </pc:sldMasterMkLst>
        <pc:sldLayoutChg chg="add">
          <pc:chgData name="Jonathan Zak" userId="eebkGEH6K/pza5DaF+6Bm41+0q56+GdK9MgR22yoid8=" providerId="None" clId="Web-{4926F1E6-8AF8-451B-88F6-355063D71EC5}" dt="2024-10-29T16:44:46.307" v="0"/>
          <pc:sldLayoutMkLst>
            <pc:docMk/>
            <pc:sldMasterMk cId="3413688524" sldId="2147486616"/>
            <pc:sldLayoutMk cId="3621652113" sldId="2147486693"/>
          </pc:sldLayoutMkLst>
        </pc:sldLayoutChg>
      </pc:sldMasterChg>
    </pc:docChg>
  </pc:docChgLst>
  <pc:docChgLst>
    <pc:chgData name="Jonathan Zak" userId="eebkGEH6K/pza5DaF+6Bm41+0q56+GdK9MgR22yoid8=" providerId="None" clId="Web-{2DA96884-DE52-4B6B-A6D0-E334831930BA}"/>
    <pc:docChg chg="addSld delSld modSld">
      <pc:chgData name="Jonathan Zak" userId="eebkGEH6K/pza5DaF+6Bm41+0q56+GdK9MgR22yoid8=" providerId="None" clId="Web-{2DA96884-DE52-4B6B-A6D0-E334831930BA}" dt="2024-09-13T17:09:22.134" v="892" actId="1076"/>
      <pc:docMkLst>
        <pc:docMk/>
      </pc:docMkLst>
      <pc:sldChg chg="addSp modSp">
        <pc:chgData name="Jonathan Zak" userId="eebkGEH6K/pza5DaF+6Bm41+0q56+GdK9MgR22yoid8=" providerId="None" clId="Web-{2DA96884-DE52-4B6B-A6D0-E334831930BA}" dt="2024-09-13T15:29:52.292" v="327" actId="1076"/>
        <pc:sldMkLst>
          <pc:docMk/>
          <pc:sldMk cId="2588816944" sldId="2142534307"/>
        </pc:sldMkLst>
        <pc:spChg chg="mod">
          <ac:chgData name="Jonathan Zak" userId="eebkGEH6K/pza5DaF+6Bm41+0q56+GdK9MgR22yoid8=" providerId="None" clId="Web-{2DA96884-DE52-4B6B-A6D0-E334831930BA}" dt="2024-09-13T15:27:25.481" v="232" actId="20577"/>
          <ac:spMkLst>
            <pc:docMk/>
            <pc:sldMk cId="2588816944" sldId="2142534307"/>
            <ac:spMk id="2" creationId="{345A53D4-4C68-C8B6-690F-8E8C1255CFC7}"/>
          </ac:spMkLst>
        </pc:spChg>
        <pc:spChg chg="add mod">
          <ac:chgData name="Jonathan Zak" userId="eebkGEH6K/pza5DaF+6Bm41+0q56+GdK9MgR22yoid8=" providerId="None" clId="Web-{2DA96884-DE52-4B6B-A6D0-E334831930BA}" dt="2024-09-13T15:29:45.464" v="326" actId="20577"/>
          <ac:spMkLst>
            <pc:docMk/>
            <pc:sldMk cId="2588816944" sldId="2142534307"/>
            <ac:spMk id="5" creationId="{4F1D8B81-90CF-9610-2F11-CECC80A679E8}"/>
          </ac:spMkLst>
        </pc:spChg>
        <pc:picChg chg="add mod">
          <ac:chgData name="Jonathan Zak" userId="eebkGEH6K/pza5DaF+6Bm41+0q56+GdK9MgR22yoid8=" providerId="None" clId="Web-{2DA96884-DE52-4B6B-A6D0-E334831930BA}" dt="2024-09-13T15:29:52.292" v="327" actId="1076"/>
          <ac:picMkLst>
            <pc:docMk/>
            <pc:sldMk cId="2588816944" sldId="2142534307"/>
            <ac:picMk id="4" creationId="{D3A2DE05-A47A-6F33-9E0B-DB7786AAD720}"/>
          </ac:picMkLst>
        </pc:picChg>
      </pc:sldChg>
      <pc:sldChg chg="modSp">
        <pc:chgData name="Jonathan Zak" userId="eebkGEH6K/pza5DaF+6Bm41+0q56+GdK9MgR22yoid8=" providerId="None" clId="Web-{2DA96884-DE52-4B6B-A6D0-E334831930BA}" dt="2024-09-13T15:47:29.331" v="332" actId="20577"/>
        <pc:sldMkLst>
          <pc:docMk/>
          <pc:sldMk cId="2906435008" sldId="2142534312"/>
        </pc:sldMkLst>
        <pc:spChg chg="mod">
          <ac:chgData name="Jonathan Zak" userId="eebkGEH6K/pza5DaF+6Bm41+0q56+GdK9MgR22yoid8=" providerId="None" clId="Web-{2DA96884-DE52-4B6B-A6D0-E334831930BA}" dt="2024-09-13T15:47:29.331" v="332" actId="20577"/>
          <ac:spMkLst>
            <pc:docMk/>
            <pc:sldMk cId="2906435008" sldId="2142534312"/>
            <ac:spMk id="4" creationId="{6F163167-6DEF-080F-95E8-37CA84775702}"/>
          </ac:spMkLst>
        </pc:spChg>
      </pc:sldChg>
      <pc:sldChg chg="addSp delSp modSp add replId">
        <pc:chgData name="Jonathan Zak" userId="eebkGEH6K/pza5DaF+6Bm41+0q56+GdK9MgR22yoid8=" providerId="None" clId="Web-{2DA96884-DE52-4B6B-A6D0-E334831930BA}" dt="2024-09-13T15:08:57.689" v="127" actId="20577"/>
        <pc:sldMkLst>
          <pc:docMk/>
          <pc:sldMk cId="3225699121" sldId="2142534319"/>
        </pc:sldMkLst>
        <pc:spChg chg="mod">
          <ac:chgData name="Jonathan Zak" userId="eebkGEH6K/pza5DaF+6Bm41+0q56+GdK9MgR22yoid8=" providerId="None" clId="Web-{2DA96884-DE52-4B6B-A6D0-E334831930BA}" dt="2024-09-13T14:55:03.740" v="8" actId="20577"/>
          <ac:spMkLst>
            <pc:docMk/>
            <pc:sldMk cId="3225699121" sldId="2142534319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08:57.689" v="127" actId="20577"/>
          <ac:spMkLst>
            <pc:docMk/>
            <pc:sldMk cId="3225699121" sldId="2142534319"/>
            <ac:spMk id="6" creationId="{BC1A2305-DE3B-14E8-62E1-D44F507AA2D2}"/>
          </ac:spMkLst>
        </pc:spChg>
        <pc:picChg chg="add mod">
          <ac:chgData name="Jonathan Zak" userId="eebkGEH6K/pza5DaF+6Bm41+0q56+GdK9MgR22yoid8=" providerId="None" clId="Web-{2DA96884-DE52-4B6B-A6D0-E334831930BA}" dt="2024-09-13T14:59:50.254" v="55" actId="1076"/>
          <ac:picMkLst>
            <pc:docMk/>
            <pc:sldMk cId="3225699121" sldId="2142534319"/>
            <ac:picMk id="4" creationId="{E4E168D2-3C44-AEA0-10EA-E26D2F87E22F}"/>
          </ac:picMkLst>
        </pc:picChg>
        <pc:picChg chg="del">
          <ac:chgData name="Jonathan Zak" userId="eebkGEH6K/pza5DaF+6Bm41+0q56+GdK9MgR22yoid8=" providerId="None" clId="Web-{2DA96884-DE52-4B6B-A6D0-E334831930BA}" dt="2024-09-13T14:57:44.208" v="52"/>
          <ac:picMkLst>
            <pc:docMk/>
            <pc:sldMk cId="3225699121" sldId="2142534319"/>
            <ac:picMk id="8" creationId="{FD9152C4-1A89-0E88-D5F5-967BF3A70250}"/>
          </ac:picMkLst>
        </pc:picChg>
      </pc:sldChg>
      <pc:sldChg chg="modSp add replId">
        <pc:chgData name="Jonathan Zak" userId="eebkGEH6K/pza5DaF+6Bm41+0q56+GdK9MgR22yoid8=" providerId="None" clId="Web-{2DA96884-DE52-4B6B-A6D0-E334831930BA}" dt="2024-09-13T15:13:10.297" v="170" actId="14100"/>
        <pc:sldMkLst>
          <pc:docMk/>
          <pc:sldMk cId="3256860680" sldId="2142534320"/>
        </pc:sldMkLst>
        <pc:spChg chg="mod">
          <ac:chgData name="Jonathan Zak" userId="eebkGEH6K/pza5DaF+6Bm41+0q56+GdK9MgR22yoid8=" providerId="None" clId="Web-{2DA96884-DE52-4B6B-A6D0-E334831930BA}" dt="2024-09-13T15:10:55.954" v="146" actId="20577"/>
          <ac:spMkLst>
            <pc:docMk/>
            <pc:sldMk cId="3256860680" sldId="2142534320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13:10.297" v="170" actId="14100"/>
          <ac:spMkLst>
            <pc:docMk/>
            <pc:sldMk cId="3256860680" sldId="2142534320"/>
            <ac:spMk id="4" creationId="{91C5C6A1-0564-9434-41F0-891FC047949B}"/>
          </ac:spMkLst>
        </pc:spChg>
      </pc:sldChg>
      <pc:sldChg chg="addSp delSp modSp add replId">
        <pc:chgData name="Jonathan Zak" userId="eebkGEH6K/pza5DaF+6Bm41+0q56+GdK9MgR22yoid8=" providerId="None" clId="Web-{2DA96884-DE52-4B6B-A6D0-E334831930BA}" dt="2024-09-13T15:19:13.889" v="224" actId="1076"/>
        <pc:sldMkLst>
          <pc:docMk/>
          <pc:sldMk cId="4267003885" sldId="2142534321"/>
        </pc:sldMkLst>
        <pc:spChg chg="mod">
          <ac:chgData name="Jonathan Zak" userId="eebkGEH6K/pza5DaF+6Bm41+0q56+GdK9MgR22yoid8=" providerId="None" clId="Web-{2DA96884-DE52-4B6B-A6D0-E334831930BA}" dt="2024-09-13T15:14:33.375" v="177" actId="20577"/>
          <ac:spMkLst>
            <pc:docMk/>
            <pc:sldMk cId="4267003885" sldId="2142534321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17:34.030" v="220" actId="14100"/>
          <ac:spMkLst>
            <pc:docMk/>
            <pc:sldMk cId="4267003885" sldId="2142534321"/>
            <ac:spMk id="4" creationId="{91C5C6A1-0564-9434-41F0-891FC047949B}"/>
          </ac:spMkLst>
        </pc:spChg>
        <pc:picChg chg="del">
          <ac:chgData name="Jonathan Zak" userId="eebkGEH6K/pza5DaF+6Bm41+0q56+GdK9MgR22yoid8=" providerId="None" clId="Web-{2DA96884-DE52-4B6B-A6D0-E334831930BA}" dt="2024-09-13T15:17:55.155" v="221"/>
          <ac:picMkLst>
            <pc:docMk/>
            <pc:sldMk cId="4267003885" sldId="2142534321"/>
            <ac:picMk id="5" creationId="{ABCCA71D-5C50-BF42-1614-BEE1D7AE57B0}"/>
          </ac:picMkLst>
        </pc:picChg>
        <pc:picChg chg="add mod">
          <ac:chgData name="Jonathan Zak" userId="eebkGEH6K/pza5DaF+6Bm41+0q56+GdK9MgR22yoid8=" providerId="None" clId="Web-{2DA96884-DE52-4B6B-A6D0-E334831930BA}" dt="2024-09-13T15:19:13.889" v="224" actId="1076"/>
          <ac:picMkLst>
            <pc:docMk/>
            <pc:sldMk cId="4267003885" sldId="2142534321"/>
            <ac:picMk id="6" creationId="{D442DC79-505E-B693-143F-0FFFFA652DE9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5:50:25.736" v="378" actId="1076"/>
        <pc:sldMkLst>
          <pc:docMk/>
          <pc:sldMk cId="3750166605" sldId="2142534322"/>
        </pc:sldMkLst>
        <pc:spChg chg="mod">
          <ac:chgData name="Jonathan Zak" userId="eebkGEH6K/pza5DaF+6Bm41+0q56+GdK9MgR22yoid8=" providerId="None" clId="Web-{2DA96884-DE52-4B6B-A6D0-E334831930BA}" dt="2024-09-13T15:48:10.659" v="342" actId="20577"/>
          <ac:spMkLst>
            <pc:docMk/>
            <pc:sldMk cId="3750166605" sldId="2142534322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49:07.674" v="374" actId="14100"/>
          <ac:spMkLst>
            <pc:docMk/>
            <pc:sldMk cId="3750166605" sldId="2142534322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5:50:25.736" v="378" actId="1076"/>
          <ac:picMkLst>
            <pc:docMk/>
            <pc:sldMk cId="3750166605" sldId="2142534322"/>
            <ac:picMk id="4" creationId="{C084095E-A31D-2A86-1B55-E5586A49468E}"/>
          </ac:picMkLst>
        </pc:picChg>
        <pc:picChg chg="del">
          <ac:chgData name="Jonathan Zak" userId="eebkGEH6K/pza5DaF+6Bm41+0q56+GdK9MgR22yoid8=" providerId="None" clId="Web-{2DA96884-DE52-4B6B-A6D0-E334831930BA}" dt="2024-09-13T15:49:15.143" v="375"/>
          <ac:picMkLst>
            <pc:docMk/>
            <pc:sldMk cId="3750166605" sldId="2142534322"/>
            <ac:picMk id="6" creationId="{7004FDB7-1D00-D7CB-24D7-188C363F3F09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05:55.118" v="422" actId="1076"/>
        <pc:sldMkLst>
          <pc:docMk/>
          <pc:sldMk cId="309588669" sldId="2142534323"/>
        </pc:sldMkLst>
        <pc:spChg chg="mod">
          <ac:chgData name="Jonathan Zak" userId="eebkGEH6K/pza5DaF+6Bm41+0q56+GdK9MgR22yoid8=" providerId="None" clId="Web-{2DA96884-DE52-4B6B-A6D0-E334831930BA}" dt="2024-09-13T15:59:20.309" v="393" actId="20577"/>
          <ac:spMkLst>
            <pc:docMk/>
            <pc:sldMk cId="309588669" sldId="2142534323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59:55.262" v="416" actId="20577"/>
          <ac:spMkLst>
            <pc:docMk/>
            <pc:sldMk cId="309588669" sldId="2142534323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5:59:57.559" v="417"/>
          <ac:picMkLst>
            <pc:docMk/>
            <pc:sldMk cId="309588669" sldId="2142534323"/>
            <ac:picMk id="4" creationId="{C084095E-A31D-2A86-1B55-E5586A49468E}"/>
          </ac:picMkLst>
        </pc:picChg>
        <pc:picChg chg="add mod">
          <ac:chgData name="Jonathan Zak" userId="eebkGEH6K/pza5DaF+6Bm41+0q56+GdK9MgR22yoid8=" providerId="None" clId="Web-{2DA96884-DE52-4B6B-A6D0-E334831930BA}" dt="2024-09-13T16:05:55.118" v="422" actId="1076"/>
          <ac:picMkLst>
            <pc:docMk/>
            <pc:sldMk cId="309588669" sldId="2142534323"/>
            <ac:picMk id="6" creationId="{20892D98-41A5-DF8B-CFC2-A9A11D0CA1F5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10:01.803" v="481" actId="20577"/>
        <pc:sldMkLst>
          <pc:docMk/>
          <pc:sldMk cId="3098833146" sldId="2142534324"/>
        </pc:sldMkLst>
        <pc:spChg chg="mod">
          <ac:chgData name="Jonathan Zak" userId="eebkGEH6K/pza5DaF+6Bm41+0q56+GdK9MgR22yoid8=" providerId="None" clId="Web-{2DA96884-DE52-4B6B-A6D0-E334831930BA}" dt="2024-09-13T16:08:41.882" v="448" actId="20577"/>
          <ac:spMkLst>
            <pc:docMk/>
            <pc:sldMk cId="3098833146" sldId="2142534324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10:01.803" v="481" actId="20577"/>
          <ac:spMkLst>
            <pc:docMk/>
            <pc:sldMk cId="3098833146" sldId="2142534324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08:51.116" v="452" actId="1076"/>
          <ac:picMkLst>
            <pc:docMk/>
            <pc:sldMk cId="3098833146" sldId="2142534324"/>
            <ac:picMk id="4" creationId="{A3EB3EE8-F308-D441-4D86-DA26EDB9063E}"/>
          </ac:picMkLst>
        </pc:picChg>
        <pc:picChg chg="del">
          <ac:chgData name="Jonathan Zak" userId="eebkGEH6K/pza5DaF+6Bm41+0q56+GdK9MgR22yoid8=" providerId="None" clId="Web-{2DA96884-DE52-4B6B-A6D0-E334831930BA}" dt="2024-09-13T16:08:42.475" v="449"/>
          <ac:picMkLst>
            <pc:docMk/>
            <pc:sldMk cId="3098833146" sldId="2142534324"/>
            <ac:picMk id="6" creationId="{20892D98-41A5-DF8B-CFC2-A9A11D0CA1F5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28:07.212" v="518" actId="1076"/>
        <pc:sldMkLst>
          <pc:docMk/>
          <pc:sldMk cId="3748326990" sldId="2142534325"/>
        </pc:sldMkLst>
        <pc:spChg chg="mod">
          <ac:chgData name="Jonathan Zak" userId="eebkGEH6K/pza5DaF+6Bm41+0q56+GdK9MgR22yoid8=" providerId="None" clId="Web-{2DA96884-DE52-4B6B-A6D0-E334831930BA}" dt="2024-09-13T16:26:29.336" v="498" actId="20577"/>
          <ac:spMkLst>
            <pc:docMk/>
            <pc:sldMk cId="3748326990" sldId="2142534325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27:53.399" v="512" actId="20577"/>
          <ac:spMkLst>
            <pc:docMk/>
            <pc:sldMk cId="3748326990" sldId="2142534325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6:27:53.931" v="513"/>
          <ac:picMkLst>
            <pc:docMk/>
            <pc:sldMk cId="3748326990" sldId="2142534325"/>
            <ac:picMk id="4" creationId="{A3EB3EE8-F308-D441-4D86-DA26EDB9063E}"/>
          </ac:picMkLst>
        </pc:picChg>
        <pc:picChg chg="add mod">
          <ac:chgData name="Jonathan Zak" userId="eebkGEH6K/pza5DaF+6Bm41+0q56+GdK9MgR22yoid8=" providerId="None" clId="Web-{2DA96884-DE52-4B6B-A6D0-E334831930BA}" dt="2024-09-13T16:28:07.212" v="518" actId="1076"/>
          <ac:picMkLst>
            <pc:docMk/>
            <pc:sldMk cId="3748326990" sldId="2142534325"/>
            <ac:picMk id="6" creationId="{59E1F359-1CE7-6B6A-4A92-A40DF6A3C14D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0:08.986" v="566" actId="1076"/>
        <pc:sldMkLst>
          <pc:docMk/>
          <pc:sldMk cId="3560179832" sldId="2142534326"/>
        </pc:sldMkLst>
        <pc:spChg chg="mod">
          <ac:chgData name="Jonathan Zak" userId="eebkGEH6K/pza5DaF+6Bm41+0q56+GdK9MgR22yoid8=" providerId="None" clId="Web-{2DA96884-DE52-4B6B-A6D0-E334831930BA}" dt="2024-09-13T16:33:15.606" v="526" actId="20577"/>
          <ac:spMkLst>
            <pc:docMk/>
            <pc:sldMk cId="3560179832" sldId="2142534326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39:49.205" v="560" actId="20577"/>
          <ac:spMkLst>
            <pc:docMk/>
            <pc:sldMk cId="3560179832" sldId="2142534326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40:08.986" v="566" actId="1076"/>
          <ac:picMkLst>
            <pc:docMk/>
            <pc:sldMk cId="3560179832" sldId="2142534326"/>
            <ac:picMk id="4" creationId="{83673DB3-138D-C852-26E0-0AD7C0191664}"/>
          </ac:picMkLst>
        </pc:picChg>
        <pc:picChg chg="del">
          <ac:chgData name="Jonathan Zak" userId="eebkGEH6K/pza5DaF+6Bm41+0q56+GdK9MgR22yoid8=" providerId="None" clId="Web-{2DA96884-DE52-4B6B-A6D0-E334831930BA}" dt="2024-09-13T16:39:49.939" v="561"/>
          <ac:picMkLst>
            <pc:docMk/>
            <pc:sldMk cId="3560179832" sldId="2142534326"/>
            <ac:picMk id="6" creationId="{59E1F359-1CE7-6B6A-4A92-A40DF6A3C14D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4:16.286" v="600" actId="1076"/>
        <pc:sldMkLst>
          <pc:docMk/>
          <pc:sldMk cId="2919159038" sldId="2142534327"/>
        </pc:sldMkLst>
        <pc:spChg chg="mod">
          <ac:chgData name="Jonathan Zak" userId="eebkGEH6K/pza5DaF+6Bm41+0q56+GdK9MgR22yoid8=" providerId="None" clId="Web-{2DA96884-DE52-4B6B-A6D0-E334831930BA}" dt="2024-09-13T16:42:31.472" v="571" actId="20577"/>
          <ac:spMkLst>
            <pc:docMk/>
            <pc:sldMk cId="2919159038" sldId="2142534327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43:17.879" v="592" actId="20577"/>
          <ac:spMkLst>
            <pc:docMk/>
            <pc:sldMk cId="2919159038" sldId="2142534327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6:43:50.114" v="593"/>
          <ac:picMkLst>
            <pc:docMk/>
            <pc:sldMk cId="2919159038" sldId="2142534327"/>
            <ac:picMk id="4" creationId="{83673DB3-138D-C852-26E0-0AD7C0191664}"/>
          </ac:picMkLst>
        </pc:picChg>
        <pc:picChg chg="add mod">
          <ac:chgData name="Jonathan Zak" userId="eebkGEH6K/pza5DaF+6Bm41+0q56+GdK9MgR22yoid8=" providerId="None" clId="Web-{2DA96884-DE52-4B6B-A6D0-E334831930BA}" dt="2024-09-13T16:44:16.286" v="600" actId="1076"/>
          <ac:picMkLst>
            <pc:docMk/>
            <pc:sldMk cId="2919159038" sldId="2142534327"/>
            <ac:picMk id="6" creationId="{0E6677A0-3249-3F9B-E437-2185E8A5CB8C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6:29.100" v="624" actId="1076"/>
        <pc:sldMkLst>
          <pc:docMk/>
          <pc:sldMk cId="1019790209" sldId="2142534328"/>
        </pc:sldMkLst>
        <pc:spChg chg="mod">
          <ac:chgData name="Jonathan Zak" userId="eebkGEH6K/pza5DaF+6Bm41+0q56+GdK9MgR22yoid8=" providerId="None" clId="Web-{2DA96884-DE52-4B6B-A6D0-E334831930BA}" dt="2024-09-13T16:45:36.772" v="607" actId="20577"/>
          <ac:spMkLst>
            <pc:docMk/>
            <pc:sldMk cId="1019790209" sldId="2142534328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46:18.413" v="620" actId="20577"/>
          <ac:spMkLst>
            <pc:docMk/>
            <pc:sldMk cId="1019790209" sldId="2142534328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46:29.100" v="624" actId="1076"/>
          <ac:picMkLst>
            <pc:docMk/>
            <pc:sldMk cId="1019790209" sldId="2142534328"/>
            <ac:picMk id="4" creationId="{363427E4-8A73-465B-8FD2-C5DDBC6166D0}"/>
          </ac:picMkLst>
        </pc:picChg>
        <pc:picChg chg="del">
          <ac:chgData name="Jonathan Zak" userId="eebkGEH6K/pza5DaF+6Bm41+0q56+GdK9MgR22yoid8=" providerId="None" clId="Web-{2DA96884-DE52-4B6B-A6D0-E334831930BA}" dt="2024-09-13T16:46:19.194" v="621"/>
          <ac:picMkLst>
            <pc:docMk/>
            <pc:sldMk cId="1019790209" sldId="2142534328"/>
            <ac:picMk id="6" creationId="{0E6677A0-3249-3F9B-E437-2185E8A5CB8C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7:02:58.051" v="778" actId="1076"/>
        <pc:sldMkLst>
          <pc:docMk/>
          <pc:sldMk cId="3103817086" sldId="2142534329"/>
        </pc:sldMkLst>
        <pc:spChg chg="mod">
          <ac:chgData name="Jonathan Zak" userId="eebkGEH6K/pza5DaF+6Bm41+0q56+GdK9MgR22yoid8=" providerId="None" clId="Web-{2DA96884-DE52-4B6B-A6D0-E334831930BA}" dt="2024-09-13T17:02:37.254" v="771" actId="20577"/>
          <ac:spMkLst>
            <pc:docMk/>
            <pc:sldMk cId="3103817086" sldId="2142534329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7:02:33.129" v="766" actId="20577"/>
          <ac:spMkLst>
            <pc:docMk/>
            <pc:sldMk cId="3103817086" sldId="2142534329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7:00:24.580" v="706"/>
          <ac:picMkLst>
            <pc:docMk/>
            <pc:sldMk cId="3103817086" sldId="2142534329"/>
            <ac:picMk id="4" creationId="{363427E4-8A73-465B-8FD2-C5DDBC6166D0}"/>
          </ac:picMkLst>
        </pc:picChg>
        <pc:picChg chg="add del mod">
          <ac:chgData name="Jonathan Zak" userId="eebkGEH6K/pza5DaF+6Bm41+0q56+GdK9MgR22yoid8=" providerId="None" clId="Web-{2DA96884-DE52-4B6B-A6D0-E334831930BA}" dt="2024-09-13T17:02:38.363" v="772"/>
          <ac:picMkLst>
            <pc:docMk/>
            <pc:sldMk cId="3103817086" sldId="2142534329"/>
            <ac:picMk id="6" creationId="{1813B7CD-16EC-504B-C8A8-8F252E06658A}"/>
          </ac:picMkLst>
        </pc:picChg>
        <pc:picChg chg="add mod">
          <ac:chgData name="Jonathan Zak" userId="eebkGEH6K/pza5DaF+6Bm41+0q56+GdK9MgR22yoid8=" providerId="None" clId="Web-{2DA96884-DE52-4B6B-A6D0-E334831930BA}" dt="2024-09-13T17:02:58.051" v="778" actId="1076"/>
          <ac:picMkLst>
            <pc:docMk/>
            <pc:sldMk cId="3103817086" sldId="2142534329"/>
            <ac:picMk id="7" creationId="{2D2DAA1F-576B-2213-30E2-FC38A41D356F}"/>
          </ac:picMkLst>
        </pc:picChg>
      </pc:sldChg>
      <pc:sldChg chg="add del replId">
        <pc:chgData name="Jonathan Zak" userId="eebkGEH6K/pza5DaF+6Bm41+0q56+GdK9MgR22yoid8=" providerId="None" clId="Web-{2DA96884-DE52-4B6B-A6D0-E334831930BA}" dt="2024-09-13T17:06:42.132" v="780"/>
        <pc:sldMkLst>
          <pc:docMk/>
          <pc:sldMk cId="1375914053" sldId="2142534330"/>
        </pc:sldMkLst>
      </pc:sldChg>
      <pc:sldChg chg="addSp delSp modSp add replId">
        <pc:chgData name="Jonathan Zak" userId="eebkGEH6K/pza5DaF+6Bm41+0q56+GdK9MgR22yoid8=" providerId="None" clId="Web-{2DA96884-DE52-4B6B-A6D0-E334831930BA}" dt="2024-09-13T17:09:22.134" v="892" actId="1076"/>
        <pc:sldMkLst>
          <pc:docMk/>
          <pc:sldMk cId="2435003312" sldId="2142534330"/>
        </pc:sldMkLst>
        <pc:spChg chg="mod">
          <ac:chgData name="Jonathan Zak" userId="eebkGEH6K/pza5DaF+6Bm41+0q56+GdK9MgR22yoid8=" providerId="None" clId="Web-{2DA96884-DE52-4B6B-A6D0-E334831930BA}" dt="2024-09-13T17:07:04.367" v="795" actId="20577"/>
          <ac:spMkLst>
            <pc:docMk/>
            <pc:sldMk cId="2435003312" sldId="2142534330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7:08:07.352" v="886" actId="20577"/>
          <ac:spMkLst>
            <pc:docMk/>
            <pc:sldMk cId="2435003312" sldId="2142534330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7:09:22.134" v="892" actId="1076"/>
          <ac:picMkLst>
            <pc:docMk/>
            <pc:sldMk cId="2435003312" sldId="2142534330"/>
            <ac:picMk id="4" creationId="{32490A91-BE6C-7D2D-0091-B1EA7E3A1FC5}"/>
          </ac:picMkLst>
        </pc:picChg>
        <pc:picChg chg="del">
          <ac:chgData name="Jonathan Zak" userId="eebkGEH6K/pza5DaF+6Bm41+0q56+GdK9MgR22yoid8=" providerId="None" clId="Web-{2DA96884-DE52-4B6B-A6D0-E334831930BA}" dt="2024-09-13T17:09:06.759" v="887"/>
          <ac:picMkLst>
            <pc:docMk/>
            <pc:sldMk cId="2435003312" sldId="2142534330"/>
            <ac:picMk id="7" creationId="{2D2DAA1F-576B-2213-30E2-FC38A41D356F}"/>
          </ac:picMkLst>
        </pc:picChg>
      </pc:sldChg>
    </pc:docChg>
  </pc:docChgLst>
  <pc:docChgLst>
    <pc:chgData name="Jonathan Zak" userId="eebkGEH6K/pza5DaF+6Bm41+0q56+GdK9MgR22yoid8=" providerId="None" clId="Web-{D6664B38-E504-420B-961C-C3A2B6BDA4A0}"/>
    <pc:docChg chg="addSld modSld sldOrd">
      <pc:chgData name="Jonathan Zak" userId="eebkGEH6K/pza5DaF+6Bm41+0q56+GdK9MgR22yoid8=" providerId="None" clId="Web-{D6664B38-E504-420B-961C-C3A2B6BDA4A0}" dt="2024-10-16T20:29:47.255" v="132" actId="20577"/>
      <pc:docMkLst>
        <pc:docMk/>
      </pc:docMkLst>
      <pc:sldChg chg="modSp ord">
        <pc:chgData name="Jonathan Zak" userId="eebkGEH6K/pza5DaF+6Bm41+0q56+GdK9MgR22yoid8=" providerId="None" clId="Web-{D6664B38-E504-420B-961C-C3A2B6BDA4A0}" dt="2024-10-16T20:15:20.789" v="110" actId="20577"/>
        <pc:sldMkLst>
          <pc:docMk/>
          <pc:sldMk cId="3848696733" sldId="2142534303"/>
        </pc:sldMkLst>
        <pc:spChg chg="mod">
          <ac:chgData name="Jonathan Zak" userId="eebkGEH6K/pza5DaF+6Bm41+0q56+GdK9MgR22yoid8=" providerId="None" clId="Web-{D6664B38-E504-420B-961C-C3A2B6BDA4A0}" dt="2024-10-16T20:15:20.789" v="110" actId="20577"/>
          <ac:spMkLst>
            <pc:docMk/>
            <pc:sldMk cId="3848696733" sldId="2142534303"/>
            <ac:spMk id="4" creationId="{1E05659E-848B-D018-5203-FFD91669CF66}"/>
          </ac:spMkLst>
        </pc:spChg>
      </pc:sldChg>
      <pc:sldChg chg="ord">
        <pc:chgData name="Jonathan Zak" userId="eebkGEH6K/pza5DaF+6Bm41+0q56+GdK9MgR22yoid8=" providerId="None" clId="Web-{D6664B38-E504-420B-961C-C3A2B6BDA4A0}" dt="2024-10-16T20:14:11.694" v="104"/>
        <pc:sldMkLst>
          <pc:docMk/>
          <pc:sldMk cId="819514503" sldId="2142534305"/>
        </pc:sldMkLst>
      </pc:sldChg>
      <pc:sldChg chg="addSp delSp modSp">
        <pc:chgData name="Jonathan Zak" userId="eebkGEH6K/pza5DaF+6Bm41+0q56+GdK9MgR22yoid8=" providerId="None" clId="Web-{D6664B38-E504-420B-961C-C3A2B6BDA4A0}" dt="2024-10-16T20:16:26.649" v="116" actId="1076"/>
        <pc:sldMkLst>
          <pc:docMk/>
          <pc:sldMk cId="2547028396" sldId="2142534332"/>
        </pc:sldMkLst>
        <pc:picChg chg="add mod">
          <ac:chgData name="Jonathan Zak" userId="eebkGEH6K/pza5DaF+6Bm41+0q56+GdK9MgR22yoid8=" providerId="None" clId="Web-{D6664B38-E504-420B-961C-C3A2B6BDA4A0}" dt="2024-10-16T20:16:26.649" v="116" actId="1076"/>
          <ac:picMkLst>
            <pc:docMk/>
            <pc:sldMk cId="2547028396" sldId="2142534332"/>
            <ac:picMk id="4" creationId="{CC34FD02-63C0-128D-5155-267908427865}"/>
          </ac:picMkLst>
        </pc:picChg>
        <pc:picChg chg="del">
          <ac:chgData name="Jonathan Zak" userId="eebkGEH6K/pza5DaF+6Bm41+0q56+GdK9MgR22yoid8=" providerId="None" clId="Web-{D6664B38-E504-420B-961C-C3A2B6BDA4A0}" dt="2024-10-16T20:16:15.258" v="111"/>
          <ac:picMkLst>
            <pc:docMk/>
            <pc:sldMk cId="2547028396" sldId="2142534332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D6664B38-E504-420B-961C-C3A2B6BDA4A0}" dt="2024-10-16T19:04:22.892" v="7" actId="20577"/>
        <pc:sldMkLst>
          <pc:docMk/>
          <pc:sldMk cId="4159040614" sldId="2142534342"/>
        </pc:sldMkLst>
        <pc:spChg chg="mod">
          <ac:chgData name="Jonathan Zak" userId="eebkGEH6K/pza5DaF+6Bm41+0q56+GdK9MgR22yoid8=" providerId="None" clId="Web-{D6664B38-E504-420B-961C-C3A2B6BDA4A0}" dt="2024-10-16T19:02:18.673" v="2" actId="20577"/>
          <ac:spMkLst>
            <pc:docMk/>
            <pc:sldMk cId="4159040614" sldId="2142534342"/>
            <ac:spMk id="3" creationId="{1AF08F02-F1CB-66B5-F256-C830FAAF4A39}"/>
          </ac:spMkLst>
        </pc:spChg>
        <pc:spChg chg="add mod">
          <ac:chgData name="Jonathan Zak" userId="eebkGEH6K/pza5DaF+6Bm41+0q56+GdK9MgR22yoid8=" providerId="None" clId="Web-{D6664B38-E504-420B-961C-C3A2B6BDA4A0}" dt="2024-10-16T19:04:22.892" v="7" actId="20577"/>
          <ac:spMkLst>
            <pc:docMk/>
            <pc:sldMk cId="4159040614" sldId="2142534342"/>
            <ac:spMk id="6" creationId="{0B8C479E-513E-C93E-37CF-BF4EA4A7A366}"/>
          </ac:spMkLst>
        </pc:spChg>
        <pc:picChg chg="del">
          <ac:chgData name="Jonathan Zak" userId="eebkGEH6K/pza5DaF+6Bm41+0q56+GdK9MgR22yoid8=" providerId="None" clId="Web-{D6664B38-E504-420B-961C-C3A2B6BDA4A0}" dt="2024-10-16T19:02:40.236" v="3"/>
          <ac:picMkLst>
            <pc:docMk/>
            <pc:sldMk cId="4159040614" sldId="2142534342"/>
            <ac:picMk id="4" creationId="{37A4CE7F-6C88-6934-A62E-696C65D54940}"/>
          </ac:picMkLst>
        </pc:picChg>
      </pc:sldChg>
      <pc:sldChg chg="addSp modSp add replId">
        <pc:chgData name="Jonathan Zak" userId="eebkGEH6K/pza5DaF+6Bm41+0q56+GdK9MgR22yoid8=" providerId="None" clId="Web-{D6664B38-E504-420B-961C-C3A2B6BDA4A0}" dt="2024-10-16T19:16:08.486" v="19" actId="20577"/>
        <pc:sldMkLst>
          <pc:docMk/>
          <pc:sldMk cId="2175665474" sldId="2142534343"/>
        </pc:sldMkLst>
        <pc:spChg chg="mod">
          <ac:chgData name="Jonathan Zak" userId="eebkGEH6K/pza5DaF+6Bm41+0q56+GdK9MgR22yoid8=" providerId="None" clId="Web-{D6664B38-E504-420B-961C-C3A2B6BDA4A0}" dt="2024-10-16T19:14:57.049" v="9" actId="20577"/>
          <ac:spMkLst>
            <pc:docMk/>
            <pc:sldMk cId="2175665474" sldId="2142534343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16:08.486" v="19" actId="20577"/>
          <ac:spMkLst>
            <pc:docMk/>
            <pc:sldMk cId="2175665474" sldId="2142534343"/>
            <ac:spMk id="6" creationId="{0B8C479E-513E-C93E-37CF-BF4EA4A7A366}"/>
          </ac:spMkLst>
        </pc:spChg>
        <pc:picChg chg="add mod">
          <ac:chgData name="Jonathan Zak" userId="eebkGEH6K/pza5DaF+6Bm41+0q56+GdK9MgR22yoid8=" providerId="None" clId="Web-{D6664B38-E504-420B-961C-C3A2B6BDA4A0}" dt="2024-10-16T19:15:25.408" v="13" actId="1076"/>
          <ac:picMkLst>
            <pc:docMk/>
            <pc:sldMk cId="2175665474" sldId="2142534343"/>
            <ac:picMk id="4" creationId="{DA3300A1-1649-E0ED-6B5C-36B9180D9496}"/>
          </ac:picMkLst>
        </pc:picChg>
      </pc:sldChg>
      <pc:sldChg chg="delSp modSp add replId">
        <pc:chgData name="Jonathan Zak" userId="eebkGEH6K/pza5DaF+6Bm41+0q56+GdK9MgR22yoid8=" providerId="None" clId="Web-{D6664B38-E504-420B-961C-C3A2B6BDA4A0}" dt="2024-10-16T20:28:13.441" v="123" actId="20577"/>
        <pc:sldMkLst>
          <pc:docMk/>
          <pc:sldMk cId="2216509830" sldId="2142534344"/>
        </pc:sldMkLst>
        <pc:spChg chg="mod">
          <ac:chgData name="Jonathan Zak" userId="eebkGEH6K/pza5DaF+6Bm41+0q56+GdK9MgR22yoid8=" providerId="None" clId="Web-{D6664B38-E504-420B-961C-C3A2B6BDA4A0}" dt="2024-10-16T19:15:46.174" v="15" actId="20577"/>
          <ac:spMkLst>
            <pc:docMk/>
            <pc:sldMk cId="2216509830" sldId="2142534344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20:28:13.441" v="123" actId="20577"/>
          <ac:spMkLst>
            <pc:docMk/>
            <pc:sldMk cId="2216509830" sldId="2142534344"/>
            <ac:spMk id="6" creationId="{0B8C479E-513E-C93E-37CF-BF4EA4A7A366}"/>
          </ac:spMkLst>
        </pc:spChg>
        <pc:picChg chg="del">
          <ac:chgData name="Jonathan Zak" userId="eebkGEH6K/pza5DaF+6Bm41+0q56+GdK9MgR22yoid8=" providerId="None" clId="Web-{D6664B38-E504-420B-961C-C3A2B6BDA4A0}" dt="2024-10-16T19:16:10.220" v="20"/>
          <ac:picMkLst>
            <pc:docMk/>
            <pc:sldMk cId="2216509830" sldId="2142534344"/>
            <ac:picMk id="4" creationId="{DA3300A1-1649-E0ED-6B5C-36B9180D9496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18:13.470" v="52" actId="20577"/>
        <pc:sldMkLst>
          <pc:docMk/>
          <pc:sldMk cId="2122229252" sldId="2142534345"/>
        </pc:sldMkLst>
        <pc:spChg chg="mod">
          <ac:chgData name="Jonathan Zak" userId="eebkGEH6K/pza5DaF+6Bm41+0q56+GdK9MgR22yoid8=" providerId="None" clId="Web-{D6664B38-E504-420B-961C-C3A2B6BDA4A0}" dt="2024-10-16T19:16:41.689" v="26" actId="20577"/>
          <ac:spMkLst>
            <pc:docMk/>
            <pc:sldMk cId="2122229252" sldId="2142534345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18:13.470" v="52" actId="20577"/>
          <ac:spMkLst>
            <pc:docMk/>
            <pc:sldMk cId="2122229252" sldId="2142534345"/>
            <ac:spMk id="6" creationId="{0B8C479E-513E-C93E-37CF-BF4EA4A7A366}"/>
          </ac:spMkLst>
        </pc:spChg>
      </pc:sldChg>
      <pc:sldChg chg="addSp modSp add replId">
        <pc:chgData name="Jonathan Zak" userId="eebkGEH6K/pza5DaF+6Bm41+0q56+GdK9MgR22yoid8=" providerId="None" clId="Web-{D6664B38-E504-420B-961C-C3A2B6BDA4A0}" dt="2024-10-16T20:29:47.255" v="132" actId="20577"/>
        <pc:sldMkLst>
          <pc:docMk/>
          <pc:sldMk cId="1616583429" sldId="2142534346"/>
        </pc:sldMkLst>
        <pc:spChg chg="mod">
          <ac:chgData name="Jonathan Zak" userId="eebkGEH6K/pza5DaF+6Bm41+0q56+GdK9MgR22yoid8=" providerId="None" clId="Web-{D6664B38-E504-420B-961C-C3A2B6BDA4A0}" dt="2024-10-16T19:18:40.361" v="54" actId="20577"/>
          <ac:spMkLst>
            <pc:docMk/>
            <pc:sldMk cId="1616583429" sldId="2142534346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20:29:47.255" v="132" actId="20577"/>
          <ac:spMkLst>
            <pc:docMk/>
            <pc:sldMk cId="1616583429" sldId="2142534346"/>
            <ac:spMk id="6" creationId="{0B8C479E-513E-C93E-37CF-BF4EA4A7A366}"/>
          </ac:spMkLst>
        </pc:spChg>
        <pc:picChg chg="add mod">
          <ac:chgData name="Jonathan Zak" userId="eebkGEH6K/pza5DaF+6Bm41+0q56+GdK9MgR22yoid8=" providerId="None" clId="Web-{D6664B38-E504-420B-961C-C3A2B6BDA4A0}" dt="2024-10-16T19:19:37.611" v="61" actId="1076"/>
          <ac:picMkLst>
            <pc:docMk/>
            <pc:sldMk cId="1616583429" sldId="2142534346"/>
            <ac:picMk id="4" creationId="{FC0C0C2D-D909-C081-F3E8-6E0A25E134B7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25:05.283" v="86" actId="20577"/>
        <pc:sldMkLst>
          <pc:docMk/>
          <pc:sldMk cId="121275942" sldId="2142534347"/>
        </pc:sldMkLst>
        <pc:spChg chg="mod">
          <ac:chgData name="Jonathan Zak" userId="eebkGEH6K/pza5DaF+6Bm41+0q56+GdK9MgR22yoid8=" providerId="None" clId="Web-{D6664B38-E504-420B-961C-C3A2B6BDA4A0}" dt="2024-10-16T19:22:51.955" v="63" actId="20577"/>
          <ac:spMkLst>
            <pc:docMk/>
            <pc:sldMk cId="121275942" sldId="2142534347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25:05.283" v="86" actId="20577"/>
          <ac:spMkLst>
            <pc:docMk/>
            <pc:sldMk cId="121275942" sldId="2142534347"/>
            <ac:spMk id="6" creationId="{0B8C479E-513E-C93E-37CF-BF4EA4A7A366}"/>
          </ac:spMkLst>
        </pc:spChg>
        <pc:picChg chg="mod">
          <ac:chgData name="Jonathan Zak" userId="eebkGEH6K/pza5DaF+6Bm41+0q56+GdK9MgR22yoid8=" providerId="None" clId="Web-{D6664B38-E504-420B-961C-C3A2B6BDA4A0}" dt="2024-10-16T19:24:26.252" v="81" actId="1076"/>
          <ac:picMkLst>
            <pc:docMk/>
            <pc:sldMk cId="121275942" sldId="2142534347"/>
            <ac:picMk id="4" creationId="{FC0C0C2D-D909-C081-F3E8-6E0A25E134B7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27:29.017" v="103" actId="20577"/>
        <pc:sldMkLst>
          <pc:docMk/>
          <pc:sldMk cId="4292255584" sldId="2142534348"/>
        </pc:sldMkLst>
        <pc:spChg chg="mod">
          <ac:chgData name="Jonathan Zak" userId="eebkGEH6K/pza5DaF+6Bm41+0q56+GdK9MgR22yoid8=" providerId="None" clId="Web-{D6664B38-E504-420B-961C-C3A2B6BDA4A0}" dt="2024-10-16T19:25:33.674" v="89" actId="20577"/>
          <ac:spMkLst>
            <pc:docMk/>
            <pc:sldMk cId="4292255584" sldId="2142534348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27:29.017" v="103" actId="20577"/>
          <ac:spMkLst>
            <pc:docMk/>
            <pc:sldMk cId="4292255584" sldId="2142534348"/>
            <ac:spMk id="6" creationId="{0B8C479E-513E-C93E-37CF-BF4EA4A7A366}"/>
          </ac:spMkLst>
        </pc:spChg>
        <pc:picChg chg="mod">
          <ac:chgData name="Jonathan Zak" userId="eebkGEH6K/pza5DaF+6Bm41+0q56+GdK9MgR22yoid8=" providerId="None" clId="Web-{D6664B38-E504-420B-961C-C3A2B6BDA4A0}" dt="2024-10-16T19:26:12.892" v="102" actId="1076"/>
          <ac:picMkLst>
            <pc:docMk/>
            <pc:sldMk cId="4292255584" sldId="2142534348"/>
            <ac:picMk id="4" creationId="{FC0C0C2D-D909-C081-F3E8-6E0A25E134B7}"/>
          </ac:picMkLst>
        </pc:picChg>
      </pc:sldChg>
    </pc:docChg>
  </pc:docChgLst>
  <pc:docChgLst>
    <pc:chgData name="Jonathan Zak" userId="eebkGEH6K/pza5DaF+6Bm41+0q56+GdK9MgR22yoid8=" providerId="None" clId="Web-{5E171750-1F25-4251-A293-0B856F4A9E37}"/>
    <pc:docChg chg="addSld modSld sldOrd">
      <pc:chgData name="Jonathan Zak" userId="eebkGEH6K/pza5DaF+6Bm41+0q56+GdK9MgR22yoid8=" providerId="None" clId="Web-{5E171750-1F25-4251-A293-0B856F4A9E37}" dt="2024-10-29T16:59:31.955" v="3" actId="20577"/>
      <pc:docMkLst>
        <pc:docMk/>
      </pc:docMkLst>
      <pc:sldChg chg="modSp add">
        <pc:chgData name="Jonathan Zak" userId="eebkGEH6K/pza5DaF+6Bm41+0q56+GdK9MgR22yoid8=" providerId="None" clId="Web-{5E171750-1F25-4251-A293-0B856F4A9E37}" dt="2024-10-29T16:59:31.955" v="3" actId="20577"/>
        <pc:sldMkLst>
          <pc:docMk/>
          <pc:sldMk cId="2095223510" sldId="256"/>
        </pc:sldMkLst>
        <pc:spChg chg="mod">
          <ac:chgData name="Jonathan Zak" userId="eebkGEH6K/pza5DaF+6Bm41+0q56+GdK9MgR22yoid8=" providerId="None" clId="Web-{5E171750-1F25-4251-A293-0B856F4A9E37}" dt="2024-10-29T16:59:31.955" v="3" actId="20577"/>
          <ac:spMkLst>
            <pc:docMk/>
            <pc:sldMk cId="2095223510" sldId="256"/>
            <ac:spMk id="5" creationId="{DA5659BC-E7AB-E59D-3067-A698CDB66F67}"/>
          </ac:spMkLst>
        </pc:spChg>
      </pc:sldChg>
      <pc:sldChg chg="ord">
        <pc:chgData name="Jonathan Zak" userId="eebkGEH6K/pza5DaF+6Bm41+0q56+GdK9MgR22yoid8=" providerId="None" clId="Web-{5E171750-1F25-4251-A293-0B856F4A9E37}" dt="2024-10-29T16:59:03.252" v="1"/>
        <pc:sldMkLst>
          <pc:docMk/>
          <pc:sldMk cId="3011409268" sldId="2142534296"/>
        </pc:sldMkLst>
      </pc:sldChg>
      <pc:sldMasterChg chg="addSldLayout">
        <pc:chgData name="Jonathan Zak" userId="eebkGEH6K/pza5DaF+6Bm41+0q56+GdK9MgR22yoid8=" providerId="None" clId="Web-{5E171750-1F25-4251-A293-0B856F4A9E37}" dt="2024-10-29T16:58:57.205" v="0"/>
        <pc:sldMasterMkLst>
          <pc:docMk/>
          <pc:sldMasterMk cId="3413688524" sldId="2147486616"/>
        </pc:sldMasterMkLst>
        <pc:sldLayoutChg chg="add">
          <pc:chgData name="Jonathan Zak" userId="eebkGEH6K/pza5DaF+6Bm41+0q56+GdK9MgR22yoid8=" providerId="None" clId="Web-{5E171750-1F25-4251-A293-0B856F4A9E37}" dt="2024-10-29T16:58:57.205" v="0"/>
          <pc:sldLayoutMkLst>
            <pc:docMk/>
            <pc:sldMasterMk cId="3413688524" sldId="2147486616"/>
            <pc:sldLayoutMk cId="3038448350" sldId="2147486694"/>
          </pc:sldLayoutMkLst>
        </pc:sldLayoutChg>
      </pc:sldMasterChg>
    </pc:docChg>
  </pc:docChgLst>
  <pc:docChgLst>
    <pc:chgData name="Jonathan Zak" userId="eebkGEH6K/pza5DaF+6Bm41+0q56+GdK9MgR22yoid8=" providerId="None" clId="Web-{13A9E084-9066-4AA3-9362-63F1C8DAD9A1}"/>
    <pc:docChg chg="modSld">
      <pc:chgData name="Jonathan Zak" userId="eebkGEH6K/pza5DaF+6Bm41+0q56+GdK9MgR22yoid8=" providerId="None" clId="Web-{13A9E084-9066-4AA3-9362-63F1C8DAD9A1}" dt="2024-11-01T13:52:50.192" v="5" actId="14100"/>
      <pc:docMkLst>
        <pc:docMk/>
      </pc:docMkLst>
      <pc:sldChg chg="addSp delSp modSp">
        <pc:chgData name="Jonathan Zak" userId="eebkGEH6K/pza5DaF+6Bm41+0q56+GdK9MgR22yoid8=" providerId="None" clId="Web-{13A9E084-9066-4AA3-9362-63F1C8DAD9A1}" dt="2024-11-01T13:52:50.192" v="5" actId="14100"/>
        <pc:sldMkLst>
          <pc:docMk/>
          <pc:sldMk cId="3256860680" sldId="2142534320"/>
        </pc:sldMkLst>
        <pc:spChg chg="mod">
          <ac:chgData name="Jonathan Zak" userId="eebkGEH6K/pza5DaF+6Bm41+0q56+GdK9MgR22yoid8=" providerId="None" clId="Web-{13A9E084-9066-4AA3-9362-63F1C8DAD9A1}" dt="2024-11-01T13:52:43.864" v="3" actId="14100"/>
          <ac:spMkLst>
            <pc:docMk/>
            <pc:sldMk cId="3256860680" sldId="2142534320"/>
            <ac:spMk id="4" creationId="{91C5C6A1-0564-9434-41F0-891FC047949B}"/>
          </ac:spMkLst>
        </pc:spChg>
        <pc:picChg chg="del">
          <ac:chgData name="Jonathan Zak" userId="eebkGEH6K/pza5DaF+6Bm41+0q56+GdK9MgR22yoid8=" providerId="None" clId="Web-{13A9E084-9066-4AA3-9362-63F1C8DAD9A1}" dt="2024-11-01T13:52:27.130" v="0"/>
          <ac:picMkLst>
            <pc:docMk/>
            <pc:sldMk cId="3256860680" sldId="2142534320"/>
            <ac:picMk id="5" creationId="{ABCCA71D-5C50-BF42-1614-BEE1D7AE57B0}"/>
          </ac:picMkLst>
        </pc:picChg>
        <pc:picChg chg="add mod">
          <ac:chgData name="Jonathan Zak" userId="eebkGEH6K/pza5DaF+6Bm41+0q56+GdK9MgR22yoid8=" providerId="None" clId="Web-{13A9E084-9066-4AA3-9362-63F1C8DAD9A1}" dt="2024-11-01T13:52:50.192" v="5" actId="14100"/>
          <ac:picMkLst>
            <pc:docMk/>
            <pc:sldMk cId="3256860680" sldId="2142534320"/>
            <ac:picMk id="6" creationId="{4555D14C-0492-373D-3989-9ACF5FDE777E}"/>
          </ac:picMkLst>
        </pc:picChg>
      </pc:sldChg>
    </pc:docChg>
  </pc:docChgLst>
  <pc:docChgLst>
    <pc:chgData name="Jonathan Zak" userId="eebkGEH6K/pza5DaF+6Bm41+0q56+GdK9MgR22yoid8=" providerId="None" clId="Web-{E0D00EB2-0E94-4A31-A2FE-F5EA1DAB6199}"/>
    <pc:docChg chg="addSld modSld">
      <pc:chgData name="Jonathan Zak" userId="eebkGEH6K/pza5DaF+6Bm41+0q56+GdK9MgR22yoid8=" providerId="None" clId="Web-{E0D00EB2-0E94-4A31-A2FE-F5EA1DAB6199}" dt="2024-10-15T18:33:50.993" v="235" actId="1076"/>
      <pc:docMkLst>
        <pc:docMk/>
      </pc:docMkLst>
      <pc:sldChg chg="modSp">
        <pc:chgData name="Jonathan Zak" userId="eebkGEH6K/pza5DaF+6Bm41+0q56+GdK9MgR22yoid8=" providerId="None" clId="Web-{E0D00EB2-0E94-4A31-A2FE-F5EA1DAB6199}" dt="2024-10-15T16:28:52.086" v="57" actId="20577"/>
        <pc:sldMkLst>
          <pc:docMk/>
          <pc:sldMk cId="3848696733" sldId="2142534303"/>
        </pc:sldMkLst>
        <pc:spChg chg="mod">
          <ac:chgData name="Jonathan Zak" userId="eebkGEH6K/pza5DaF+6Bm41+0q56+GdK9MgR22yoid8=" providerId="None" clId="Web-{E0D00EB2-0E94-4A31-A2FE-F5EA1DAB6199}" dt="2024-10-15T16:28:52.086" v="57" actId="20577"/>
          <ac:spMkLst>
            <pc:docMk/>
            <pc:sldMk cId="3848696733" sldId="2142534303"/>
            <ac:spMk id="4" creationId="{1E05659E-848B-D018-5203-FFD91669CF66}"/>
          </ac:spMkLst>
        </pc:spChg>
      </pc:sldChg>
      <pc:sldChg chg="addSp delSp modSp add replId">
        <pc:chgData name="Jonathan Zak" userId="eebkGEH6K/pza5DaF+6Bm41+0q56+GdK9MgR22yoid8=" providerId="None" clId="Web-{E0D00EB2-0E94-4A31-A2FE-F5EA1DAB6199}" dt="2024-10-15T16:30:20.288" v="84" actId="1076"/>
        <pc:sldMkLst>
          <pc:docMk/>
          <pc:sldMk cId="2547028396" sldId="2142534332"/>
        </pc:sldMkLst>
        <pc:spChg chg="mod">
          <ac:chgData name="Jonathan Zak" userId="eebkGEH6K/pza5DaF+6Bm41+0q56+GdK9MgR22yoid8=" providerId="None" clId="Web-{E0D00EB2-0E94-4A31-A2FE-F5EA1DAB6199}" dt="2024-10-15T16:29:18.711" v="76" actId="20577"/>
          <ac:spMkLst>
            <pc:docMk/>
            <pc:sldMk cId="2547028396" sldId="2142534332"/>
            <ac:spMk id="2" creationId="{345A53D4-4C68-C8B6-690F-8E8C1255CFC7}"/>
          </ac:spMkLst>
        </pc:spChg>
        <pc:spChg chg="del mod">
          <ac:chgData name="Jonathan Zak" userId="eebkGEH6K/pza5DaF+6Bm41+0q56+GdK9MgR22yoid8=" providerId="None" clId="Web-{E0D00EB2-0E94-4A31-A2FE-F5EA1DAB6199}" dt="2024-10-15T16:29:35.586" v="81"/>
          <ac:spMkLst>
            <pc:docMk/>
            <pc:sldMk cId="2547028396" sldId="2142534332"/>
            <ac:spMk id="4" creationId="{1E05659E-848B-D018-5203-FFD91669CF66}"/>
          </ac:spMkLst>
        </pc:spChg>
        <pc:picChg chg="del">
          <ac:chgData name="Jonathan Zak" userId="eebkGEH6K/pza5DaF+6Bm41+0q56+GdK9MgR22yoid8=" providerId="None" clId="Web-{E0D00EB2-0E94-4A31-A2FE-F5EA1DAB6199}" dt="2024-10-15T16:29:19.383" v="77"/>
          <ac:picMkLst>
            <pc:docMk/>
            <pc:sldMk cId="2547028396" sldId="2142534332"/>
            <ac:picMk id="5" creationId="{9F9BF225-22CC-83C2-34CC-0AE7F1621B40}"/>
          </ac:picMkLst>
        </pc:picChg>
        <pc:picChg chg="add mod">
          <ac:chgData name="Jonathan Zak" userId="eebkGEH6K/pza5DaF+6Bm41+0q56+GdK9MgR22yoid8=" providerId="None" clId="Web-{E0D00EB2-0E94-4A31-A2FE-F5EA1DAB6199}" dt="2024-10-15T16:30:20.288" v="84" actId="1076"/>
          <ac:picMkLst>
            <pc:docMk/>
            <pc:sldMk cId="2547028396" sldId="2142534332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6:00.335" v="93" actId="20577"/>
        <pc:sldMkLst>
          <pc:docMk/>
          <pc:sldMk cId="3062557061" sldId="2142534333"/>
        </pc:sldMkLst>
        <pc:spChg chg="mod">
          <ac:chgData name="Jonathan Zak" userId="eebkGEH6K/pza5DaF+6Bm41+0q56+GdK9MgR22yoid8=" providerId="None" clId="Web-{E0D00EB2-0E94-4A31-A2FE-F5EA1DAB6199}" dt="2024-10-15T16:56:00.335" v="93" actId="20577"/>
          <ac:spMkLst>
            <pc:docMk/>
            <pc:sldMk cId="3062557061" sldId="2142534333"/>
            <ac:spMk id="2" creationId="{345A53D4-4C68-C8B6-690F-8E8C1255CFC7}"/>
          </ac:spMkLst>
        </pc:spChg>
        <pc:picChg chg="add mod">
          <ac:chgData name="Jonathan Zak" userId="eebkGEH6K/pza5DaF+6Bm41+0q56+GdK9MgR22yoid8=" providerId="None" clId="Web-{E0D00EB2-0E94-4A31-A2FE-F5EA1DAB6199}" dt="2024-10-15T16:52:46.679" v="89" actId="1076"/>
          <ac:picMkLst>
            <pc:docMk/>
            <pc:sldMk cId="3062557061" sldId="2142534333"/>
            <ac:picMk id="4" creationId="{B84F53F9-3C4A-5E13-39D5-5FF2DB70CC1C}"/>
          </ac:picMkLst>
        </pc:picChg>
        <pc:picChg chg="del">
          <ac:chgData name="Jonathan Zak" userId="eebkGEH6K/pza5DaF+6Bm41+0q56+GdK9MgR22yoid8=" providerId="None" clId="Web-{E0D00EB2-0E94-4A31-A2FE-F5EA1DAB6199}" dt="2024-10-15T16:52:42.226" v="86"/>
          <ac:picMkLst>
            <pc:docMk/>
            <pc:sldMk cId="3062557061" sldId="2142534333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6:50.553" v="99"/>
        <pc:sldMkLst>
          <pc:docMk/>
          <pc:sldMk cId="2268957020" sldId="2142534334"/>
        </pc:sldMkLst>
        <pc:spChg chg="mod">
          <ac:chgData name="Jonathan Zak" userId="eebkGEH6K/pza5DaF+6Bm41+0q56+GdK9MgR22yoid8=" providerId="None" clId="Web-{E0D00EB2-0E94-4A31-A2FE-F5EA1DAB6199}" dt="2024-10-15T16:56:12.413" v="97" actId="20577"/>
          <ac:spMkLst>
            <pc:docMk/>
            <pc:sldMk cId="2268957020" sldId="2142534334"/>
            <ac:spMk id="2" creationId="{345A53D4-4C68-C8B6-690F-8E8C1255CFC7}"/>
          </ac:spMkLst>
        </pc:spChg>
        <pc:picChg chg="del">
          <ac:chgData name="Jonathan Zak" userId="eebkGEH6K/pza5DaF+6Bm41+0q56+GdK9MgR22yoid8=" providerId="None" clId="Web-{E0D00EB2-0E94-4A31-A2FE-F5EA1DAB6199}" dt="2024-10-15T16:56:15.397" v="98"/>
          <ac:picMkLst>
            <pc:docMk/>
            <pc:sldMk cId="2268957020" sldId="2142534334"/>
            <ac:picMk id="4" creationId="{B84F53F9-3C4A-5E13-39D5-5FF2DB70CC1C}"/>
          </ac:picMkLst>
        </pc:picChg>
        <pc:picChg chg="add mod">
          <ac:chgData name="Jonathan Zak" userId="eebkGEH6K/pza5DaF+6Bm41+0q56+GdK9MgR22yoid8=" providerId="None" clId="Web-{E0D00EB2-0E94-4A31-A2FE-F5EA1DAB6199}" dt="2024-10-15T16:56:50.553" v="99"/>
          <ac:picMkLst>
            <pc:docMk/>
            <pc:sldMk cId="2268957020" sldId="2142534334"/>
            <ac:picMk id="5" creationId="{CF473EF0-35F2-353E-ABAD-8D55AA093022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8:55.616" v="113" actId="1076"/>
        <pc:sldMkLst>
          <pc:docMk/>
          <pc:sldMk cId="3541761292" sldId="2142534335"/>
        </pc:sldMkLst>
        <pc:spChg chg="mod">
          <ac:chgData name="Jonathan Zak" userId="eebkGEH6K/pza5DaF+6Bm41+0q56+GdK9MgR22yoid8=" providerId="None" clId="Web-{E0D00EB2-0E94-4A31-A2FE-F5EA1DAB6199}" dt="2024-10-15T16:58:12.288" v="108" actId="20577"/>
          <ac:spMkLst>
            <pc:docMk/>
            <pc:sldMk cId="3541761292" sldId="2142534335"/>
            <ac:spMk id="2" creationId="{345A53D4-4C68-C8B6-690F-8E8C1255CFC7}"/>
          </ac:spMkLst>
        </pc:spChg>
        <pc:picChg chg="add mod">
          <ac:chgData name="Jonathan Zak" userId="eebkGEH6K/pza5DaF+6Bm41+0q56+GdK9MgR22yoid8=" providerId="None" clId="Web-{E0D00EB2-0E94-4A31-A2FE-F5EA1DAB6199}" dt="2024-10-15T16:58:55.616" v="113" actId="1076"/>
          <ac:picMkLst>
            <pc:docMk/>
            <pc:sldMk cId="3541761292" sldId="2142534335"/>
            <ac:picMk id="4" creationId="{9F9BA201-A55C-BD27-B17B-3BB7337CEF0B}"/>
          </ac:picMkLst>
        </pc:picChg>
        <pc:picChg chg="del">
          <ac:chgData name="Jonathan Zak" userId="eebkGEH6K/pza5DaF+6Bm41+0q56+GdK9MgR22yoid8=" providerId="None" clId="Web-{E0D00EB2-0E94-4A31-A2FE-F5EA1DAB6199}" dt="2024-10-15T16:58:15.819" v="109"/>
          <ac:picMkLst>
            <pc:docMk/>
            <pc:sldMk cId="3541761292" sldId="2142534335"/>
            <ac:picMk id="5" creationId="{CF473EF0-35F2-353E-ABAD-8D55AA093022}"/>
          </ac:picMkLst>
        </pc:picChg>
      </pc:sldChg>
      <pc:sldChg chg="addSp delSp modSp new">
        <pc:chgData name="Jonathan Zak" userId="eebkGEH6K/pza5DaF+6Bm41+0q56+GdK9MgR22yoid8=" providerId="None" clId="Web-{E0D00EB2-0E94-4A31-A2FE-F5EA1DAB6199}" dt="2024-10-15T17:07:47.833" v="131" actId="1076"/>
        <pc:sldMkLst>
          <pc:docMk/>
          <pc:sldMk cId="2808865868" sldId="2142534336"/>
        </pc:sldMkLst>
        <pc:spChg chg="mod">
          <ac:chgData name="Jonathan Zak" userId="eebkGEH6K/pza5DaF+6Bm41+0q56+GdK9MgR22yoid8=" providerId="None" clId="Web-{E0D00EB2-0E94-4A31-A2FE-F5EA1DAB6199}" dt="2024-10-15T17:07:42.036" v="129" actId="20577"/>
          <ac:spMkLst>
            <pc:docMk/>
            <pc:sldMk cId="2808865868" sldId="2142534336"/>
            <ac:spMk id="3" creationId="{F0CBFC45-AB4C-E072-788D-D79E642BF5B7}"/>
          </ac:spMkLst>
        </pc:spChg>
        <pc:spChg chg="del">
          <ac:chgData name="Jonathan Zak" userId="eebkGEH6K/pza5DaF+6Bm41+0q56+GdK9MgR22yoid8=" providerId="None" clId="Web-{E0D00EB2-0E94-4A31-A2FE-F5EA1DAB6199}" dt="2024-10-15T17:07:42.598" v="130"/>
          <ac:spMkLst>
            <pc:docMk/>
            <pc:sldMk cId="2808865868" sldId="2142534336"/>
            <ac:spMk id="4" creationId="{A91B578F-57E1-EDD2-DBE8-640D6C09EE43}"/>
          </ac:spMkLst>
        </pc:spChg>
        <pc:picChg chg="add mod ord">
          <ac:chgData name="Jonathan Zak" userId="eebkGEH6K/pza5DaF+6Bm41+0q56+GdK9MgR22yoid8=" providerId="None" clId="Web-{E0D00EB2-0E94-4A31-A2FE-F5EA1DAB6199}" dt="2024-10-15T17:07:47.833" v="131" actId="1076"/>
          <ac:picMkLst>
            <pc:docMk/>
            <pc:sldMk cId="2808865868" sldId="2142534336"/>
            <ac:picMk id="5" creationId="{10EA6A20-2980-8E75-FBC2-6C37E3E17F0B}"/>
          </ac:picMkLst>
        </pc:picChg>
      </pc:sldChg>
      <pc:sldChg chg="modSp new">
        <pc:chgData name="Jonathan Zak" userId="eebkGEH6K/pza5DaF+6Bm41+0q56+GdK9MgR22yoid8=" providerId="None" clId="Web-{E0D00EB2-0E94-4A31-A2FE-F5EA1DAB6199}" dt="2024-10-15T18:14:21.501" v="139" actId="20577"/>
        <pc:sldMkLst>
          <pc:docMk/>
          <pc:sldMk cId="3511330241" sldId="2142534337"/>
        </pc:sldMkLst>
        <pc:spChg chg="mod">
          <ac:chgData name="Jonathan Zak" userId="eebkGEH6K/pza5DaF+6Bm41+0q56+GdK9MgR22yoid8=" providerId="None" clId="Web-{E0D00EB2-0E94-4A31-A2FE-F5EA1DAB6199}" dt="2024-10-15T18:13:37.626" v="135" actId="20577"/>
          <ac:spMkLst>
            <pc:docMk/>
            <pc:sldMk cId="3511330241" sldId="2142534337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E0D00EB2-0E94-4A31-A2FE-F5EA1DAB6199}" dt="2024-10-15T18:14:21.501" v="139" actId="20577"/>
          <ac:spMkLst>
            <pc:docMk/>
            <pc:sldMk cId="3511330241" sldId="2142534337"/>
            <ac:spMk id="4" creationId="{C52D32B0-00AB-835F-35F7-AB5BA883B040}"/>
          </ac:spMkLst>
        </pc:spChg>
      </pc:sldChg>
      <pc:sldChg chg="addSp delSp modSp add replId">
        <pc:chgData name="Jonathan Zak" userId="eebkGEH6K/pza5DaF+6Bm41+0q56+GdK9MgR22yoid8=" providerId="None" clId="Web-{E0D00EB2-0E94-4A31-A2FE-F5EA1DAB6199}" dt="2024-10-15T18:14:53.751" v="143"/>
        <pc:sldMkLst>
          <pc:docMk/>
          <pc:sldMk cId="3052847165" sldId="2142534338"/>
        </pc:sldMkLst>
        <pc:spChg chg="mod">
          <ac:chgData name="Jonathan Zak" userId="eebkGEH6K/pza5DaF+6Bm41+0q56+GdK9MgR22yoid8=" providerId="None" clId="Web-{E0D00EB2-0E94-4A31-A2FE-F5EA1DAB6199}" dt="2024-10-15T18:14:30.704" v="141" actId="20577"/>
          <ac:spMkLst>
            <pc:docMk/>
            <pc:sldMk cId="3052847165" sldId="2142534338"/>
            <ac:spMk id="3" creationId="{1AF08F02-F1CB-66B5-F256-C830FAAF4A39}"/>
          </ac:spMkLst>
        </pc:spChg>
        <pc:spChg chg="del mod">
          <ac:chgData name="Jonathan Zak" userId="eebkGEH6K/pza5DaF+6Bm41+0q56+GdK9MgR22yoid8=" providerId="None" clId="Web-{E0D00EB2-0E94-4A31-A2FE-F5EA1DAB6199}" dt="2024-10-15T18:14:53.751" v="143"/>
          <ac:spMkLst>
            <pc:docMk/>
            <pc:sldMk cId="3052847165" sldId="2142534338"/>
            <ac:spMk id="4" creationId="{C52D32B0-00AB-835F-35F7-AB5BA883B040}"/>
          </ac:spMkLst>
        </pc:spChg>
        <pc:picChg chg="add mod ord">
          <ac:chgData name="Jonathan Zak" userId="eebkGEH6K/pza5DaF+6Bm41+0q56+GdK9MgR22yoid8=" providerId="None" clId="Web-{E0D00EB2-0E94-4A31-A2FE-F5EA1DAB6199}" dt="2024-10-15T18:14:53.751" v="143"/>
          <ac:picMkLst>
            <pc:docMk/>
            <pc:sldMk cId="3052847165" sldId="2142534338"/>
            <ac:picMk id="5" creationId="{8EE7009E-8D21-E592-3946-4A5B93290621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27:21.871" v="167" actId="1076"/>
        <pc:sldMkLst>
          <pc:docMk/>
          <pc:sldMk cId="2142826494" sldId="2142534339"/>
        </pc:sldMkLst>
        <pc:spChg chg="mod">
          <ac:chgData name="Jonathan Zak" userId="eebkGEH6K/pza5DaF+6Bm41+0q56+GdK9MgR22yoid8=" providerId="None" clId="Web-{E0D00EB2-0E94-4A31-A2FE-F5EA1DAB6199}" dt="2024-10-15T18:27:10.761" v="161" actId="20577"/>
          <ac:spMkLst>
            <pc:docMk/>
            <pc:sldMk cId="2142826494" sldId="2142534339"/>
            <ac:spMk id="3" creationId="{1AF08F02-F1CB-66B5-F256-C830FAAF4A39}"/>
          </ac:spMkLst>
        </pc:spChg>
        <pc:spChg chg="add del mod">
          <ac:chgData name="Jonathan Zak" userId="eebkGEH6K/pza5DaF+6Bm41+0q56+GdK9MgR22yoid8=" providerId="None" clId="Web-{E0D00EB2-0E94-4A31-A2FE-F5EA1DAB6199}" dt="2024-10-15T18:27:12.715" v="163"/>
          <ac:spMkLst>
            <pc:docMk/>
            <pc:sldMk cId="2142826494" sldId="2142534339"/>
            <ac:spMk id="6" creationId="{BCDEB007-81B2-7AE3-7776-5D3C4E2B4195}"/>
          </ac:spMkLst>
        </pc:spChg>
        <pc:picChg chg="del">
          <ac:chgData name="Jonathan Zak" userId="eebkGEH6K/pza5DaF+6Bm41+0q56+GdK9MgR22yoid8=" providerId="None" clId="Web-{E0D00EB2-0E94-4A31-A2FE-F5EA1DAB6199}" dt="2024-10-15T18:27:11.511" v="162"/>
          <ac:picMkLst>
            <pc:docMk/>
            <pc:sldMk cId="2142826494" sldId="2142534339"/>
            <ac:picMk id="5" creationId="{8EE7009E-8D21-E592-3946-4A5B93290621}"/>
          </ac:picMkLst>
        </pc:picChg>
        <pc:picChg chg="add mod ord">
          <ac:chgData name="Jonathan Zak" userId="eebkGEH6K/pza5DaF+6Bm41+0q56+GdK9MgR22yoid8=" providerId="None" clId="Web-{E0D00EB2-0E94-4A31-A2FE-F5EA1DAB6199}" dt="2024-10-15T18:27:21.871" v="167" actId="1076"/>
          <ac:picMkLst>
            <pc:docMk/>
            <pc:sldMk cId="2142826494" sldId="2142534339"/>
            <ac:picMk id="7" creationId="{237D288C-EB54-CBB1-B706-96F73A4C05A6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28:56.198" v="196" actId="20577"/>
        <pc:sldMkLst>
          <pc:docMk/>
          <pc:sldMk cId="3448910134" sldId="2142534340"/>
        </pc:sldMkLst>
        <pc:spChg chg="mod">
          <ac:chgData name="Jonathan Zak" userId="eebkGEH6K/pza5DaF+6Bm41+0q56+GdK9MgR22yoid8=" providerId="None" clId="Web-{E0D00EB2-0E94-4A31-A2FE-F5EA1DAB6199}" dt="2024-10-15T18:28:28.152" v="191" actId="20577"/>
          <ac:spMkLst>
            <pc:docMk/>
            <pc:sldMk cId="3448910134" sldId="2142534340"/>
            <ac:spMk id="3" creationId="{1AF08F02-F1CB-66B5-F256-C830FAAF4A39}"/>
          </ac:spMkLst>
        </pc:spChg>
        <pc:spChg chg="add mod">
          <ac:chgData name="Jonathan Zak" userId="eebkGEH6K/pza5DaF+6Bm41+0q56+GdK9MgR22yoid8=" providerId="None" clId="Web-{E0D00EB2-0E94-4A31-A2FE-F5EA1DAB6199}" dt="2024-10-15T18:28:56.198" v="196" actId="20577"/>
          <ac:spMkLst>
            <pc:docMk/>
            <pc:sldMk cId="3448910134" sldId="2142534340"/>
            <ac:spMk id="5" creationId="{A4C4572C-BD72-71DC-ABD4-957B43266015}"/>
          </ac:spMkLst>
        </pc:spChg>
        <pc:picChg chg="del">
          <ac:chgData name="Jonathan Zak" userId="eebkGEH6K/pza5DaF+6Bm41+0q56+GdK9MgR22yoid8=" providerId="None" clId="Web-{E0D00EB2-0E94-4A31-A2FE-F5EA1DAB6199}" dt="2024-10-15T18:28:29.058" v="192"/>
          <ac:picMkLst>
            <pc:docMk/>
            <pc:sldMk cId="3448910134" sldId="2142534340"/>
            <ac:picMk id="7" creationId="{237D288C-EB54-CBB1-B706-96F73A4C05A6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33:50.993" v="235" actId="1076"/>
        <pc:sldMkLst>
          <pc:docMk/>
          <pc:sldMk cId="3560116424" sldId="2142534341"/>
        </pc:sldMkLst>
        <pc:spChg chg="mod">
          <ac:chgData name="Jonathan Zak" userId="eebkGEH6K/pza5DaF+6Bm41+0q56+GdK9MgR22yoid8=" providerId="None" clId="Web-{E0D00EB2-0E94-4A31-A2FE-F5EA1DAB6199}" dt="2024-10-15T18:33:17.868" v="231" actId="20577"/>
          <ac:spMkLst>
            <pc:docMk/>
            <pc:sldMk cId="3560116424" sldId="2142534341"/>
            <ac:spMk id="3" creationId="{1AF08F02-F1CB-66B5-F256-C830FAAF4A39}"/>
          </ac:spMkLst>
        </pc:spChg>
        <pc:spChg chg="del mod">
          <ac:chgData name="Jonathan Zak" userId="eebkGEH6K/pza5DaF+6Bm41+0q56+GdK9MgR22yoid8=" providerId="None" clId="Web-{E0D00EB2-0E94-4A31-A2FE-F5EA1DAB6199}" dt="2024-10-15T18:33:37.931" v="233"/>
          <ac:spMkLst>
            <pc:docMk/>
            <pc:sldMk cId="3560116424" sldId="2142534341"/>
            <ac:spMk id="5" creationId="{A4C4572C-BD72-71DC-ABD4-957B43266015}"/>
          </ac:spMkLst>
        </pc:spChg>
        <pc:picChg chg="add mod ord">
          <ac:chgData name="Jonathan Zak" userId="eebkGEH6K/pza5DaF+6Bm41+0q56+GdK9MgR22yoid8=" providerId="None" clId="Web-{E0D00EB2-0E94-4A31-A2FE-F5EA1DAB6199}" dt="2024-10-15T18:33:50.993" v="235" actId="1076"/>
          <ac:picMkLst>
            <pc:docMk/>
            <pc:sldMk cId="3560116424" sldId="2142534341"/>
            <ac:picMk id="4" creationId="{37A4CE7F-6C88-6934-A62E-696C65D54940}"/>
          </ac:picMkLst>
        </pc:picChg>
      </pc:sldChg>
    </pc:docChg>
  </pc:docChgLst>
  <pc:docChgLst>
    <pc:chgData name="Jonathan Zak" userId="eebkGEH6K/pza5DaF+6Bm41+0q56+GdK9MgR22yoid8=" providerId="None" clId="Web-{99C32A35-EE4E-4F3E-8010-DD44FB935351}"/>
    <pc:docChg chg="addSld delSld modSld">
      <pc:chgData name="Jonathan Zak" userId="eebkGEH6K/pza5DaF+6Bm41+0q56+GdK9MgR22yoid8=" providerId="None" clId="Web-{99C32A35-EE4E-4F3E-8010-DD44FB935351}" dt="2024-09-16T12:59:18.540" v="116" actId="20577"/>
      <pc:docMkLst>
        <pc:docMk/>
      </pc:docMkLst>
      <pc:sldChg chg="del">
        <pc:chgData name="Jonathan Zak" userId="eebkGEH6K/pza5DaF+6Bm41+0q56+GdK9MgR22yoid8=" providerId="None" clId="Web-{99C32A35-EE4E-4F3E-8010-DD44FB935351}" dt="2024-09-16T12:48:58.525" v="0"/>
        <pc:sldMkLst>
          <pc:docMk/>
          <pc:sldMk cId="2886502077" sldId="2142534292"/>
        </pc:sldMkLst>
      </pc:sldChg>
      <pc:sldChg chg="addSp delSp modSp">
        <pc:chgData name="Jonathan Zak" userId="eebkGEH6K/pza5DaF+6Bm41+0q56+GdK9MgR22yoid8=" providerId="None" clId="Web-{99C32A35-EE4E-4F3E-8010-DD44FB935351}" dt="2024-09-16T12:57:05.540" v="85" actId="14100"/>
        <pc:sldMkLst>
          <pc:docMk/>
          <pc:sldMk cId="3834663434" sldId="2142534306"/>
        </pc:sldMkLst>
        <pc:spChg chg="mod">
          <ac:chgData name="Jonathan Zak" userId="eebkGEH6K/pza5DaF+6Bm41+0q56+GdK9MgR22yoid8=" providerId="None" clId="Web-{99C32A35-EE4E-4F3E-8010-DD44FB935351}" dt="2024-09-16T12:51:47.541" v="78" actId="20577"/>
          <ac:spMkLst>
            <pc:docMk/>
            <pc:sldMk cId="3834663434" sldId="2142534306"/>
            <ac:spMk id="4" creationId="{050B4B40-A26C-A7C8-906E-67ED5356B27A}"/>
          </ac:spMkLst>
        </pc:spChg>
        <pc:picChg chg="del">
          <ac:chgData name="Jonathan Zak" userId="eebkGEH6K/pza5DaF+6Bm41+0q56+GdK9MgR22yoid8=" providerId="None" clId="Web-{99C32A35-EE4E-4F3E-8010-DD44FB935351}" dt="2024-09-16T12:54:19.822" v="79"/>
          <ac:picMkLst>
            <pc:docMk/>
            <pc:sldMk cId="3834663434" sldId="2142534306"/>
            <ac:picMk id="5" creationId="{802F36C0-1A06-8E51-B47A-7350E418B759}"/>
          </ac:picMkLst>
        </pc:picChg>
        <pc:picChg chg="add mod">
          <ac:chgData name="Jonathan Zak" userId="eebkGEH6K/pza5DaF+6Bm41+0q56+GdK9MgR22yoid8=" providerId="None" clId="Web-{99C32A35-EE4E-4F3E-8010-DD44FB935351}" dt="2024-09-16T12:54:24.744" v="81" actId="1076"/>
          <ac:picMkLst>
            <pc:docMk/>
            <pc:sldMk cId="3834663434" sldId="2142534306"/>
            <ac:picMk id="6" creationId="{D38FF2B3-A576-F6C0-11F6-BE396CFF9606}"/>
          </ac:picMkLst>
        </pc:picChg>
        <pc:picChg chg="add mod">
          <ac:chgData name="Jonathan Zak" userId="eebkGEH6K/pza5DaF+6Bm41+0q56+GdK9MgR22yoid8=" providerId="None" clId="Web-{99C32A35-EE4E-4F3E-8010-DD44FB935351}" dt="2024-09-16T12:57:05.540" v="85" actId="14100"/>
          <ac:picMkLst>
            <pc:docMk/>
            <pc:sldMk cId="3834663434" sldId="2142534306"/>
            <ac:picMk id="7" creationId="{D66EA571-8C06-CD12-BF2B-45CEFE75E65A}"/>
          </ac:picMkLst>
        </pc:picChg>
      </pc:sldChg>
      <pc:sldChg chg="modSp">
        <pc:chgData name="Jonathan Zak" userId="eebkGEH6K/pza5DaF+6Bm41+0q56+GdK9MgR22yoid8=" providerId="None" clId="Web-{99C32A35-EE4E-4F3E-8010-DD44FB935351}" dt="2024-09-16T12:57:42.181" v="92" actId="20577"/>
        <pc:sldMkLst>
          <pc:docMk/>
          <pc:sldMk cId="2906435008" sldId="2142534312"/>
        </pc:sldMkLst>
        <pc:spChg chg="mod">
          <ac:chgData name="Jonathan Zak" userId="eebkGEH6K/pza5DaF+6Bm41+0q56+GdK9MgR22yoid8=" providerId="None" clId="Web-{99C32A35-EE4E-4F3E-8010-DD44FB935351}" dt="2024-09-16T12:57:42.181" v="92" actId="20577"/>
          <ac:spMkLst>
            <pc:docMk/>
            <pc:sldMk cId="2906435008" sldId="2142534312"/>
            <ac:spMk id="4" creationId="{6F163167-6DEF-080F-95E8-37CA84775702}"/>
          </ac:spMkLst>
        </pc:spChg>
      </pc:sldChg>
      <pc:sldChg chg="del">
        <pc:chgData name="Jonathan Zak" userId="eebkGEH6K/pza5DaF+6Bm41+0q56+GdK9MgR22yoid8=" providerId="None" clId="Web-{99C32A35-EE4E-4F3E-8010-DD44FB935351}" dt="2024-09-16T12:58:19.665" v="96"/>
        <pc:sldMkLst>
          <pc:docMk/>
          <pc:sldMk cId="3718380625" sldId="2142534314"/>
        </pc:sldMkLst>
      </pc:sldChg>
      <pc:sldChg chg="del">
        <pc:chgData name="Jonathan Zak" userId="eebkGEH6K/pza5DaF+6Bm41+0q56+GdK9MgR22yoid8=" providerId="None" clId="Web-{99C32A35-EE4E-4F3E-8010-DD44FB935351}" dt="2024-09-16T12:58:15.056" v="93"/>
        <pc:sldMkLst>
          <pc:docMk/>
          <pc:sldMk cId="4234797525" sldId="2142534315"/>
        </pc:sldMkLst>
      </pc:sldChg>
      <pc:sldChg chg="del">
        <pc:chgData name="Jonathan Zak" userId="eebkGEH6K/pza5DaF+6Bm41+0q56+GdK9MgR22yoid8=" providerId="None" clId="Web-{99C32A35-EE4E-4F3E-8010-DD44FB935351}" dt="2024-09-16T12:58:18.493" v="95"/>
        <pc:sldMkLst>
          <pc:docMk/>
          <pc:sldMk cId="862166364" sldId="2142534316"/>
        </pc:sldMkLst>
      </pc:sldChg>
      <pc:sldChg chg="del">
        <pc:chgData name="Jonathan Zak" userId="eebkGEH6K/pza5DaF+6Bm41+0q56+GdK9MgR22yoid8=" providerId="None" clId="Web-{99C32A35-EE4E-4F3E-8010-DD44FB935351}" dt="2024-09-16T12:58:17.368" v="94"/>
        <pc:sldMkLst>
          <pc:docMk/>
          <pc:sldMk cId="1278125731" sldId="2142534317"/>
        </pc:sldMkLst>
      </pc:sldChg>
      <pc:sldChg chg="modSp new">
        <pc:chgData name="Jonathan Zak" userId="eebkGEH6K/pza5DaF+6Bm41+0q56+GdK9MgR22yoid8=" providerId="None" clId="Web-{99C32A35-EE4E-4F3E-8010-DD44FB935351}" dt="2024-09-16T12:59:18.540" v="116" actId="20577"/>
        <pc:sldMkLst>
          <pc:docMk/>
          <pc:sldMk cId="1116748958" sldId="2142534331"/>
        </pc:sldMkLst>
        <pc:spChg chg="mod">
          <ac:chgData name="Jonathan Zak" userId="eebkGEH6K/pza5DaF+6Bm41+0q56+GdK9MgR22yoid8=" providerId="None" clId="Web-{99C32A35-EE4E-4F3E-8010-DD44FB935351}" dt="2024-09-16T12:58:56.493" v="106" actId="20577"/>
          <ac:spMkLst>
            <pc:docMk/>
            <pc:sldMk cId="1116748958" sldId="2142534331"/>
            <ac:spMk id="3" creationId="{B6D1543C-D544-BA6F-7320-19AF806B5657}"/>
          </ac:spMkLst>
        </pc:spChg>
        <pc:spChg chg="mod">
          <ac:chgData name="Jonathan Zak" userId="eebkGEH6K/pza5DaF+6Bm41+0q56+GdK9MgR22yoid8=" providerId="None" clId="Web-{99C32A35-EE4E-4F3E-8010-DD44FB935351}" dt="2024-09-16T12:59:18.540" v="116" actId="20577"/>
          <ac:spMkLst>
            <pc:docMk/>
            <pc:sldMk cId="1116748958" sldId="2142534331"/>
            <ac:spMk id="4" creationId="{A814C463-ECE7-C020-6621-20C2989E6AE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1B5D83-6736-4B96-9883-4F01695D424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82B4F-CB92-494F-A11A-F2D2E08B88F7}">
      <dgm:prSet phldrT="[Text]"/>
      <dgm:spPr/>
      <dgm:t>
        <a:bodyPr/>
        <a:lstStyle/>
        <a:p>
          <a:r>
            <a:rPr lang="en-US" dirty="0"/>
            <a:t>Config</a:t>
          </a:r>
        </a:p>
      </dgm:t>
    </dgm:pt>
    <dgm:pt modelId="{4F6D1648-7C72-4952-98CA-549D6EB1EF44}" type="parTrans" cxnId="{7230DA39-E1DF-4CF7-BE42-E82C414E1301}">
      <dgm:prSet/>
      <dgm:spPr/>
      <dgm:t>
        <a:bodyPr/>
        <a:lstStyle/>
        <a:p>
          <a:endParaRPr lang="en-US"/>
        </a:p>
      </dgm:t>
    </dgm:pt>
    <dgm:pt modelId="{A9D9B8BE-C364-4961-8AD9-4D74B45DBEFD}" type="sibTrans" cxnId="{7230DA39-E1DF-4CF7-BE42-E82C414E1301}">
      <dgm:prSet/>
      <dgm:spPr/>
      <dgm:t>
        <a:bodyPr/>
        <a:lstStyle/>
        <a:p>
          <a:endParaRPr lang="en-US"/>
        </a:p>
      </dgm:t>
    </dgm:pt>
    <dgm:pt modelId="{58A13E82-62FA-453E-A2DC-C8BDAE5E3F18}">
      <dgm:prSet phldrT="[Text]"/>
      <dgm:spPr/>
      <dgm:t>
        <a:bodyPr/>
        <a:lstStyle/>
        <a:p>
          <a:r>
            <a:rPr lang="en-US" dirty="0"/>
            <a:t>Great performance</a:t>
          </a:r>
        </a:p>
      </dgm:t>
    </dgm:pt>
    <dgm:pt modelId="{71D158A5-5A52-4FCC-A2F2-D4D34BA7298C}" type="parTrans" cxnId="{D6CD9EF2-F7B2-4E42-B3BF-73B6B80943A5}">
      <dgm:prSet/>
      <dgm:spPr/>
      <dgm:t>
        <a:bodyPr/>
        <a:lstStyle/>
        <a:p>
          <a:endParaRPr lang="en-US"/>
        </a:p>
      </dgm:t>
    </dgm:pt>
    <dgm:pt modelId="{D2769EE5-A46F-4A33-AA7A-1630C7FDE316}" type="sibTrans" cxnId="{D6CD9EF2-F7B2-4E42-B3BF-73B6B80943A5}">
      <dgm:prSet/>
      <dgm:spPr/>
      <dgm:t>
        <a:bodyPr/>
        <a:lstStyle/>
        <a:p>
          <a:endParaRPr lang="en-US"/>
        </a:p>
      </dgm:t>
    </dgm:pt>
    <dgm:pt modelId="{3A8383C1-A1D1-463C-9F32-55C366164B09}">
      <dgm:prSet phldrT="[Text]"/>
      <dgm:spPr/>
      <dgm:t>
        <a:bodyPr/>
        <a:lstStyle/>
        <a:p>
          <a:r>
            <a:rPr lang="en-US" dirty="0"/>
            <a:t>Always encrypted</a:t>
          </a:r>
        </a:p>
      </dgm:t>
    </dgm:pt>
    <dgm:pt modelId="{6BDE743F-1C78-4C58-B276-418F47B69B97}" type="parTrans" cxnId="{52361FB3-0E64-4E0A-86E8-54602C2564F9}">
      <dgm:prSet/>
      <dgm:spPr/>
      <dgm:t>
        <a:bodyPr/>
        <a:lstStyle/>
        <a:p>
          <a:endParaRPr lang="en-US"/>
        </a:p>
      </dgm:t>
    </dgm:pt>
    <dgm:pt modelId="{BDA2F17E-99B6-420D-8A24-F7C57F2EF04F}" type="sibTrans" cxnId="{52361FB3-0E64-4E0A-86E8-54602C2564F9}">
      <dgm:prSet/>
      <dgm:spPr/>
      <dgm:t>
        <a:bodyPr/>
        <a:lstStyle/>
        <a:p>
          <a:endParaRPr lang="en-US"/>
        </a:p>
      </dgm:t>
    </dgm:pt>
    <dgm:pt modelId="{5EE86F1A-05ED-477C-8E52-6C5315C3B017}">
      <dgm:prSet phldrT="[Text]"/>
      <dgm:spPr/>
      <dgm:t>
        <a:bodyPr/>
        <a:lstStyle/>
        <a:p>
          <a:r>
            <a:rPr lang="en-US" dirty="0"/>
            <a:t>Any Hardware</a:t>
          </a:r>
        </a:p>
      </dgm:t>
    </dgm:pt>
    <dgm:pt modelId="{2201C1F7-2835-4EF2-98A9-A6060802A975}" type="parTrans" cxnId="{7E402A9A-0B8F-4B18-9F1B-06F4CD198D88}">
      <dgm:prSet/>
      <dgm:spPr/>
      <dgm:t>
        <a:bodyPr/>
        <a:lstStyle/>
        <a:p>
          <a:endParaRPr lang="en-US"/>
        </a:p>
      </dgm:t>
    </dgm:pt>
    <dgm:pt modelId="{7111530D-6441-4A32-B56A-3C50AAF84722}" type="sibTrans" cxnId="{7E402A9A-0B8F-4B18-9F1B-06F4CD198D88}">
      <dgm:prSet/>
      <dgm:spPr/>
      <dgm:t>
        <a:bodyPr/>
        <a:lstStyle/>
        <a:p>
          <a:endParaRPr lang="en-US"/>
        </a:p>
      </dgm:t>
    </dgm:pt>
    <dgm:pt modelId="{1E0E038F-B5D3-491B-B4E4-72D472A24299}">
      <dgm:prSet phldrT="[Text]"/>
      <dgm:spPr/>
      <dgm:t>
        <a:bodyPr/>
        <a:lstStyle/>
        <a:p>
          <a:r>
            <a:rPr lang="en-US" dirty="0"/>
            <a:t>Any Language</a:t>
          </a:r>
        </a:p>
      </dgm:t>
    </dgm:pt>
    <dgm:pt modelId="{209B5A61-482E-442D-B079-EE1A9A8D1A87}" type="parTrans" cxnId="{4DBF669F-FCEA-47E8-8453-F150CB6B5216}">
      <dgm:prSet/>
      <dgm:spPr/>
      <dgm:t>
        <a:bodyPr/>
        <a:lstStyle/>
        <a:p>
          <a:endParaRPr lang="en-US"/>
        </a:p>
      </dgm:t>
    </dgm:pt>
    <dgm:pt modelId="{E06AF4E1-BF22-4F66-9C2D-7202DDF9C9A5}" type="sibTrans" cxnId="{4DBF669F-FCEA-47E8-8453-F150CB6B5216}">
      <dgm:prSet/>
      <dgm:spPr/>
      <dgm:t>
        <a:bodyPr/>
        <a:lstStyle/>
        <a:p>
          <a:endParaRPr lang="en-US"/>
        </a:p>
      </dgm:t>
    </dgm:pt>
    <dgm:pt modelId="{E722BF6E-6C1E-4C17-9608-D2902CF6A649}">
      <dgm:prSet phldrT="[Text]"/>
      <dgm:spPr/>
      <dgm:t>
        <a:bodyPr/>
        <a:lstStyle/>
        <a:p>
          <a:r>
            <a:rPr lang="en-US" dirty="0"/>
            <a:t>Flexibility</a:t>
          </a:r>
        </a:p>
      </dgm:t>
    </dgm:pt>
    <dgm:pt modelId="{3DF47BE0-60D9-4F87-9C4F-16A63C244CB2}" type="sibTrans" cxnId="{365DA95D-6BE0-443D-BFE1-C2DF5FBB7EF0}">
      <dgm:prSet/>
      <dgm:spPr/>
      <dgm:t>
        <a:bodyPr/>
        <a:lstStyle/>
        <a:p>
          <a:endParaRPr lang="en-US"/>
        </a:p>
      </dgm:t>
    </dgm:pt>
    <dgm:pt modelId="{6F7C785D-CCAD-4B8A-A113-2AEED99215AD}" type="parTrans" cxnId="{365DA95D-6BE0-443D-BFE1-C2DF5FBB7EF0}">
      <dgm:prSet/>
      <dgm:spPr/>
      <dgm:t>
        <a:bodyPr/>
        <a:lstStyle/>
        <a:p>
          <a:endParaRPr lang="en-US"/>
        </a:p>
      </dgm:t>
    </dgm:pt>
    <dgm:pt modelId="{3C2643DB-117F-44E2-BE82-A82B50A813E0}" type="pres">
      <dgm:prSet presAssocID="{721B5D83-6736-4B96-9883-4F01695D4240}" presName="vert0" presStyleCnt="0">
        <dgm:presLayoutVars>
          <dgm:dir/>
          <dgm:animOne val="branch"/>
          <dgm:animLvl val="lvl"/>
        </dgm:presLayoutVars>
      </dgm:prSet>
      <dgm:spPr/>
    </dgm:pt>
    <dgm:pt modelId="{8624F3E4-EFDE-4F96-B520-40AEB67E7403}" type="pres">
      <dgm:prSet presAssocID="{3EF82B4F-CB92-494F-A11A-F2D2E08B88F7}" presName="thickLine" presStyleLbl="alignNode1" presStyleIdx="0" presStyleCnt="2"/>
      <dgm:spPr/>
    </dgm:pt>
    <dgm:pt modelId="{E5729B56-8257-4CAC-AE39-E3AE71C920A7}" type="pres">
      <dgm:prSet presAssocID="{3EF82B4F-CB92-494F-A11A-F2D2E08B88F7}" presName="horz1" presStyleCnt="0"/>
      <dgm:spPr/>
    </dgm:pt>
    <dgm:pt modelId="{41B30CEB-CEEC-44B9-8DBD-90F3090CF8B1}" type="pres">
      <dgm:prSet presAssocID="{3EF82B4F-CB92-494F-A11A-F2D2E08B88F7}" presName="tx1" presStyleLbl="revTx" presStyleIdx="0" presStyleCnt="6"/>
      <dgm:spPr/>
    </dgm:pt>
    <dgm:pt modelId="{3B4B2ECF-A67A-4DA8-96BE-AB2D8C2FDEBD}" type="pres">
      <dgm:prSet presAssocID="{3EF82B4F-CB92-494F-A11A-F2D2E08B88F7}" presName="vert1" presStyleCnt="0"/>
      <dgm:spPr/>
    </dgm:pt>
    <dgm:pt modelId="{3FF11A37-F537-4AC9-A923-35961B6FC180}" type="pres">
      <dgm:prSet presAssocID="{58A13E82-62FA-453E-A2DC-C8BDAE5E3F18}" presName="vertSpace2a" presStyleCnt="0"/>
      <dgm:spPr/>
    </dgm:pt>
    <dgm:pt modelId="{0B1E01D6-440F-497E-ACF8-D6C5123410F1}" type="pres">
      <dgm:prSet presAssocID="{58A13E82-62FA-453E-A2DC-C8BDAE5E3F18}" presName="horz2" presStyleCnt="0"/>
      <dgm:spPr/>
    </dgm:pt>
    <dgm:pt modelId="{3B535E64-EF1C-43DC-A8F1-9B84279E50E2}" type="pres">
      <dgm:prSet presAssocID="{58A13E82-62FA-453E-A2DC-C8BDAE5E3F18}" presName="horzSpace2" presStyleCnt="0"/>
      <dgm:spPr/>
    </dgm:pt>
    <dgm:pt modelId="{D9807F2A-E90E-43C9-AEEE-C69DC8263D38}" type="pres">
      <dgm:prSet presAssocID="{58A13E82-62FA-453E-A2DC-C8BDAE5E3F18}" presName="tx2" presStyleLbl="revTx" presStyleIdx="1" presStyleCnt="6"/>
      <dgm:spPr/>
    </dgm:pt>
    <dgm:pt modelId="{E4C154F9-3149-4442-B8BD-5E1B1C000E0C}" type="pres">
      <dgm:prSet presAssocID="{58A13E82-62FA-453E-A2DC-C8BDAE5E3F18}" presName="vert2" presStyleCnt="0"/>
      <dgm:spPr/>
    </dgm:pt>
    <dgm:pt modelId="{D7FE548A-7AD9-4254-A7DE-9B3CDED357AF}" type="pres">
      <dgm:prSet presAssocID="{58A13E82-62FA-453E-A2DC-C8BDAE5E3F18}" presName="thinLine2b" presStyleLbl="callout" presStyleIdx="0" presStyleCnt="4"/>
      <dgm:spPr/>
    </dgm:pt>
    <dgm:pt modelId="{32AABDA8-5D74-44D8-A3A7-D1269C0A6BE6}" type="pres">
      <dgm:prSet presAssocID="{58A13E82-62FA-453E-A2DC-C8BDAE5E3F18}" presName="vertSpace2b" presStyleCnt="0"/>
      <dgm:spPr/>
    </dgm:pt>
    <dgm:pt modelId="{161C4697-6FF6-48DC-B26E-3B525D1C8221}" type="pres">
      <dgm:prSet presAssocID="{3A8383C1-A1D1-463C-9F32-55C366164B09}" presName="horz2" presStyleCnt="0"/>
      <dgm:spPr/>
    </dgm:pt>
    <dgm:pt modelId="{425D01F2-9B6F-449F-95D7-56F0CBEA3E86}" type="pres">
      <dgm:prSet presAssocID="{3A8383C1-A1D1-463C-9F32-55C366164B09}" presName="horzSpace2" presStyleCnt="0"/>
      <dgm:spPr/>
    </dgm:pt>
    <dgm:pt modelId="{CA145F6C-8389-4D5C-B2FF-4F7A572ABA99}" type="pres">
      <dgm:prSet presAssocID="{3A8383C1-A1D1-463C-9F32-55C366164B09}" presName="tx2" presStyleLbl="revTx" presStyleIdx="2" presStyleCnt="6"/>
      <dgm:spPr/>
    </dgm:pt>
    <dgm:pt modelId="{A429E38B-0064-454F-AB31-D19B0D8E7A6F}" type="pres">
      <dgm:prSet presAssocID="{3A8383C1-A1D1-463C-9F32-55C366164B09}" presName="vert2" presStyleCnt="0"/>
      <dgm:spPr/>
    </dgm:pt>
    <dgm:pt modelId="{2F670327-32CE-4BCD-92A6-284075675BFF}" type="pres">
      <dgm:prSet presAssocID="{3A8383C1-A1D1-463C-9F32-55C366164B09}" presName="thinLine2b" presStyleLbl="callout" presStyleIdx="1" presStyleCnt="4"/>
      <dgm:spPr/>
    </dgm:pt>
    <dgm:pt modelId="{D20391F9-FA17-40A4-B973-9019113342C6}" type="pres">
      <dgm:prSet presAssocID="{3A8383C1-A1D1-463C-9F32-55C366164B09}" presName="vertSpace2b" presStyleCnt="0"/>
      <dgm:spPr/>
    </dgm:pt>
    <dgm:pt modelId="{6271DAF3-6285-4325-8A40-5B853C4488BF}" type="pres">
      <dgm:prSet presAssocID="{E722BF6E-6C1E-4C17-9608-D2902CF6A649}" presName="thickLine" presStyleLbl="alignNode1" presStyleIdx="1" presStyleCnt="2"/>
      <dgm:spPr/>
    </dgm:pt>
    <dgm:pt modelId="{16D763E0-C61C-4B37-87A7-3AEC0F1955B9}" type="pres">
      <dgm:prSet presAssocID="{E722BF6E-6C1E-4C17-9608-D2902CF6A649}" presName="horz1" presStyleCnt="0"/>
      <dgm:spPr/>
    </dgm:pt>
    <dgm:pt modelId="{32BA04C1-AB21-4D12-B9BF-C5731F46A097}" type="pres">
      <dgm:prSet presAssocID="{E722BF6E-6C1E-4C17-9608-D2902CF6A649}" presName="tx1" presStyleLbl="revTx" presStyleIdx="3" presStyleCnt="6"/>
      <dgm:spPr/>
    </dgm:pt>
    <dgm:pt modelId="{01879846-9319-457C-AC02-D05406479125}" type="pres">
      <dgm:prSet presAssocID="{E722BF6E-6C1E-4C17-9608-D2902CF6A649}" presName="vert1" presStyleCnt="0"/>
      <dgm:spPr/>
    </dgm:pt>
    <dgm:pt modelId="{6F1EFCEA-5040-41E2-80BF-FD39A1CB9764}" type="pres">
      <dgm:prSet presAssocID="{5EE86F1A-05ED-477C-8E52-6C5315C3B017}" presName="vertSpace2a" presStyleCnt="0"/>
      <dgm:spPr/>
    </dgm:pt>
    <dgm:pt modelId="{FAD0D4D6-7D53-4099-9773-2A5E132652B5}" type="pres">
      <dgm:prSet presAssocID="{5EE86F1A-05ED-477C-8E52-6C5315C3B017}" presName="horz2" presStyleCnt="0"/>
      <dgm:spPr/>
    </dgm:pt>
    <dgm:pt modelId="{42084381-E677-4944-9973-4E057DE871DA}" type="pres">
      <dgm:prSet presAssocID="{5EE86F1A-05ED-477C-8E52-6C5315C3B017}" presName="horzSpace2" presStyleCnt="0"/>
      <dgm:spPr/>
    </dgm:pt>
    <dgm:pt modelId="{E7015970-A2AC-42A8-A678-8366AEC0A912}" type="pres">
      <dgm:prSet presAssocID="{5EE86F1A-05ED-477C-8E52-6C5315C3B017}" presName="tx2" presStyleLbl="revTx" presStyleIdx="4" presStyleCnt="6"/>
      <dgm:spPr/>
    </dgm:pt>
    <dgm:pt modelId="{17BCBE6F-6EB9-4968-B95B-1ECC54E1F708}" type="pres">
      <dgm:prSet presAssocID="{5EE86F1A-05ED-477C-8E52-6C5315C3B017}" presName="vert2" presStyleCnt="0"/>
      <dgm:spPr/>
    </dgm:pt>
    <dgm:pt modelId="{C80B1DB0-3D21-4673-BBEB-C81A34FB10CF}" type="pres">
      <dgm:prSet presAssocID="{5EE86F1A-05ED-477C-8E52-6C5315C3B017}" presName="thinLine2b" presStyleLbl="callout" presStyleIdx="2" presStyleCnt="4"/>
      <dgm:spPr/>
    </dgm:pt>
    <dgm:pt modelId="{AC62C9AF-A32A-4D90-94D3-6DAC1294DD85}" type="pres">
      <dgm:prSet presAssocID="{5EE86F1A-05ED-477C-8E52-6C5315C3B017}" presName="vertSpace2b" presStyleCnt="0"/>
      <dgm:spPr/>
    </dgm:pt>
    <dgm:pt modelId="{DC242555-88CD-4182-A47C-00B61C2F814A}" type="pres">
      <dgm:prSet presAssocID="{1E0E038F-B5D3-491B-B4E4-72D472A24299}" presName="horz2" presStyleCnt="0"/>
      <dgm:spPr/>
    </dgm:pt>
    <dgm:pt modelId="{489EE695-9496-4D3B-8771-8AEB1EA574B3}" type="pres">
      <dgm:prSet presAssocID="{1E0E038F-B5D3-491B-B4E4-72D472A24299}" presName="horzSpace2" presStyleCnt="0"/>
      <dgm:spPr/>
    </dgm:pt>
    <dgm:pt modelId="{08FC76B2-7D7A-4934-B09D-18DC3454D959}" type="pres">
      <dgm:prSet presAssocID="{1E0E038F-B5D3-491B-B4E4-72D472A24299}" presName="tx2" presStyleLbl="revTx" presStyleIdx="5" presStyleCnt="6"/>
      <dgm:spPr/>
    </dgm:pt>
    <dgm:pt modelId="{39A33B3E-10C0-4C7C-978D-CDB9BCE9807D}" type="pres">
      <dgm:prSet presAssocID="{1E0E038F-B5D3-491B-B4E4-72D472A24299}" presName="vert2" presStyleCnt="0"/>
      <dgm:spPr/>
    </dgm:pt>
    <dgm:pt modelId="{2A463FD9-63A7-4B81-8177-B86A28756392}" type="pres">
      <dgm:prSet presAssocID="{1E0E038F-B5D3-491B-B4E4-72D472A24299}" presName="thinLine2b" presStyleLbl="callout" presStyleIdx="3" presStyleCnt="4"/>
      <dgm:spPr/>
    </dgm:pt>
    <dgm:pt modelId="{7E9B4DD5-573A-4B15-83DA-5CA583CA01C8}" type="pres">
      <dgm:prSet presAssocID="{1E0E038F-B5D3-491B-B4E4-72D472A24299}" presName="vertSpace2b" presStyleCnt="0"/>
      <dgm:spPr/>
    </dgm:pt>
  </dgm:ptLst>
  <dgm:cxnLst>
    <dgm:cxn modelId="{4AFE1409-705B-4367-9BE9-2AAAEE3F34F6}" type="presOf" srcId="{721B5D83-6736-4B96-9883-4F01695D4240}" destId="{3C2643DB-117F-44E2-BE82-A82B50A813E0}" srcOrd="0" destOrd="0" presId="urn:microsoft.com/office/officeart/2008/layout/LinedList"/>
    <dgm:cxn modelId="{7230DA39-E1DF-4CF7-BE42-E82C414E1301}" srcId="{721B5D83-6736-4B96-9883-4F01695D4240}" destId="{3EF82B4F-CB92-494F-A11A-F2D2E08B88F7}" srcOrd="0" destOrd="0" parTransId="{4F6D1648-7C72-4952-98CA-549D6EB1EF44}" sibTransId="{A9D9B8BE-C364-4961-8AD9-4D74B45DBEFD}"/>
    <dgm:cxn modelId="{AB3F565D-6B9F-4260-8008-B777D158A335}" type="presOf" srcId="{58A13E82-62FA-453E-A2DC-C8BDAE5E3F18}" destId="{D9807F2A-E90E-43C9-AEEE-C69DC8263D38}" srcOrd="0" destOrd="0" presId="urn:microsoft.com/office/officeart/2008/layout/LinedList"/>
    <dgm:cxn modelId="{365DA95D-6BE0-443D-BFE1-C2DF5FBB7EF0}" srcId="{721B5D83-6736-4B96-9883-4F01695D4240}" destId="{E722BF6E-6C1E-4C17-9608-D2902CF6A649}" srcOrd="1" destOrd="0" parTransId="{6F7C785D-CCAD-4B8A-A113-2AEED99215AD}" sibTransId="{3DF47BE0-60D9-4F87-9C4F-16A63C244CB2}"/>
    <dgm:cxn modelId="{C47D7360-B280-427C-A8B8-0A843F5FDF14}" type="presOf" srcId="{1E0E038F-B5D3-491B-B4E4-72D472A24299}" destId="{08FC76B2-7D7A-4934-B09D-18DC3454D959}" srcOrd="0" destOrd="0" presId="urn:microsoft.com/office/officeart/2008/layout/LinedList"/>
    <dgm:cxn modelId="{4841C865-E44E-45E9-B377-EA796A058652}" type="presOf" srcId="{5EE86F1A-05ED-477C-8E52-6C5315C3B017}" destId="{E7015970-A2AC-42A8-A678-8366AEC0A912}" srcOrd="0" destOrd="0" presId="urn:microsoft.com/office/officeart/2008/layout/LinedList"/>
    <dgm:cxn modelId="{65BCF553-EF04-419D-8D80-C93CAA35803C}" type="presOf" srcId="{3A8383C1-A1D1-463C-9F32-55C366164B09}" destId="{CA145F6C-8389-4D5C-B2FF-4F7A572ABA99}" srcOrd="0" destOrd="0" presId="urn:microsoft.com/office/officeart/2008/layout/LinedList"/>
    <dgm:cxn modelId="{B1D6B381-C1D3-45BB-B56E-BE6C77629A1F}" type="presOf" srcId="{E722BF6E-6C1E-4C17-9608-D2902CF6A649}" destId="{32BA04C1-AB21-4D12-B9BF-C5731F46A097}" srcOrd="0" destOrd="0" presId="urn:microsoft.com/office/officeart/2008/layout/LinedList"/>
    <dgm:cxn modelId="{7E402A9A-0B8F-4B18-9F1B-06F4CD198D88}" srcId="{E722BF6E-6C1E-4C17-9608-D2902CF6A649}" destId="{5EE86F1A-05ED-477C-8E52-6C5315C3B017}" srcOrd="0" destOrd="0" parTransId="{2201C1F7-2835-4EF2-98A9-A6060802A975}" sibTransId="{7111530D-6441-4A32-B56A-3C50AAF84722}"/>
    <dgm:cxn modelId="{4DBF669F-FCEA-47E8-8453-F150CB6B5216}" srcId="{E722BF6E-6C1E-4C17-9608-D2902CF6A649}" destId="{1E0E038F-B5D3-491B-B4E4-72D472A24299}" srcOrd="1" destOrd="0" parTransId="{209B5A61-482E-442D-B079-EE1A9A8D1A87}" sibTransId="{E06AF4E1-BF22-4F66-9C2D-7202DDF9C9A5}"/>
    <dgm:cxn modelId="{52361FB3-0E64-4E0A-86E8-54602C2564F9}" srcId="{3EF82B4F-CB92-494F-A11A-F2D2E08B88F7}" destId="{3A8383C1-A1D1-463C-9F32-55C366164B09}" srcOrd="1" destOrd="0" parTransId="{6BDE743F-1C78-4C58-B276-418F47B69B97}" sibTransId="{BDA2F17E-99B6-420D-8A24-F7C57F2EF04F}"/>
    <dgm:cxn modelId="{D6CD9EF2-F7B2-4E42-B3BF-73B6B80943A5}" srcId="{3EF82B4F-CB92-494F-A11A-F2D2E08B88F7}" destId="{58A13E82-62FA-453E-A2DC-C8BDAE5E3F18}" srcOrd="0" destOrd="0" parTransId="{71D158A5-5A52-4FCC-A2F2-D4D34BA7298C}" sibTransId="{D2769EE5-A46F-4A33-AA7A-1630C7FDE316}"/>
    <dgm:cxn modelId="{D5F8C6F2-8695-4634-BFED-C1F6C2F629BF}" type="presOf" srcId="{3EF82B4F-CB92-494F-A11A-F2D2E08B88F7}" destId="{41B30CEB-CEEC-44B9-8DBD-90F3090CF8B1}" srcOrd="0" destOrd="0" presId="urn:microsoft.com/office/officeart/2008/layout/LinedList"/>
    <dgm:cxn modelId="{BA2E8260-CD6A-46BB-90E2-9DA368465434}" type="presParOf" srcId="{3C2643DB-117F-44E2-BE82-A82B50A813E0}" destId="{8624F3E4-EFDE-4F96-B520-40AEB67E7403}" srcOrd="0" destOrd="0" presId="urn:microsoft.com/office/officeart/2008/layout/LinedList"/>
    <dgm:cxn modelId="{54859C97-D1EE-4F61-ADE7-EB7EBCEDFAEA}" type="presParOf" srcId="{3C2643DB-117F-44E2-BE82-A82B50A813E0}" destId="{E5729B56-8257-4CAC-AE39-E3AE71C920A7}" srcOrd="1" destOrd="0" presId="urn:microsoft.com/office/officeart/2008/layout/LinedList"/>
    <dgm:cxn modelId="{431DD81B-8686-4798-BE64-515E33967F40}" type="presParOf" srcId="{E5729B56-8257-4CAC-AE39-E3AE71C920A7}" destId="{41B30CEB-CEEC-44B9-8DBD-90F3090CF8B1}" srcOrd="0" destOrd="0" presId="urn:microsoft.com/office/officeart/2008/layout/LinedList"/>
    <dgm:cxn modelId="{2F5E7E3A-42DB-4E66-ADCB-40C8FDF22461}" type="presParOf" srcId="{E5729B56-8257-4CAC-AE39-E3AE71C920A7}" destId="{3B4B2ECF-A67A-4DA8-96BE-AB2D8C2FDEBD}" srcOrd="1" destOrd="0" presId="urn:microsoft.com/office/officeart/2008/layout/LinedList"/>
    <dgm:cxn modelId="{3E822172-017C-4D71-9C7D-894D7A42E07B}" type="presParOf" srcId="{3B4B2ECF-A67A-4DA8-96BE-AB2D8C2FDEBD}" destId="{3FF11A37-F537-4AC9-A923-35961B6FC180}" srcOrd="0" destOrd="0" presId="urn:microsoft.com/office/officeart/2008/layout/LinedList"/>
    <dgm:cxn modelId="{D07CD4D3-49DA-4C5D-8AA8-7E736941415D}" type="presParOf" srcId="{3B4B2ECF-A67A-4DA8-96BE-AB2D8C2FDEBD}" destId="{0B1E01D6-440F-497E-ACF8-D6C5123410F1}" srcOrd="1" destOrd="0" presId="urn:microsoft.com/office/officeart/2008/layout/LinedList"/>
    <dgm:cxn modelId="{F1714C4B-4DE0-40E5-85CF-433F053F264C}" type="presParOf" srcId="{0B1E01D6-440F-497E-ACF8-D6C5123410F1}" destId="{3B535E64-EF1C-43DC-A8F1-9B84279E50E2}" srcOrd="0" destOrd="0" presId="urn:microsoft.com/office/officeart/2008/layout/LinedList"/>
    <dgm:cxn modelId="{34FD964C-2B8B-482E-BB73-0FA984CEC1C5}" type="presParOf" srcId="{0B1E01D6-440F-497E-ACF8-D6C5123410F1}" destId="{D9807F2A-E90E-43C9-AEEE-C69DC8263D38}" srcOrd="1" destOrd="0" presId="urn:microsoft.com/office/officeart/2008/layout/LinedList"/>
    <dgm:cxn modelId="{12CAAC49-9753-4A18-A29D-86CC1AB010E2}" type="presParOf" srcId="{0B1E01D6-440F-497E-ACF8-D6C5123410F1}" destId="{E4C154F9-3149-4442-B8BD-5E1B1C000E0C}" srcOrd="2" destOrd="0" presId="urn:microsoft.com/office/officeart/2008/layout/LinedList"/>
    <dgm:cxn modelId="{95DBE0E2-9E2D-4146-8F02-79082AF770FA}" type="presParOf" srcId="{3B4B2ECF-A67A-4DA8-96BE-AB2D8C2FDEBD}" destId="{D7FE548A-7AD9-4254-A7DE-9B3CDED357AF}" srcOrd="2" destOrd="0" presId="urn:microsoft.com/office/officeart/2008/layout/LinedList"/>
    <dgm:cxn modelId="{6D4D1C1B-300C-4FDF-B4D1-FF94553C5CF0}" type="presParOf" srcId="{3B4B2ECF-A67A-4DA8-96BE-AB2D8C2FDEBD}" destId="{32AABDA8-5D74-44D8-A3A7-D1269C0A6BE6}" srcOrd="3" destOrd="0" presId="urn:microsoft.com/office/officeart/2008/layout/LinedList"/>
    <dgm:cxn modelId="{5CDD1052-05A9-4406-AB98-11FD2B4C2CB2}" type="presParOf" srcId="{3B4B2ECF-A67A-4DA8-96BE-AB2D8C2FDEBD}" destId="{161C4697-6FF6-48DC-B26E-3B525D1C8221}" srcOrd="4" destOrd="0" presId="urn:microsoft.com/office/officeart/2008/layout/LinedList"/>
    <dgm:cxn modelId="{8BA5FE70-AADE-4788-97D8-4C86B11D5964}" type="presParOf" srcId="{161C4697-6FF6-48DC-B26E-3B525D1C8221}" destId="{425D01F2-9B6F-449F-95D7-56F0CBEA3E86}" srcOrd="0" destOrd="0" presId="urn:microsoft.com/office/officeart/2008/layout/LinedList"/>
    <dgm:cxn modelId="{62989944-14B8-43B9-8B07-65FF441C8A97}" type="presParOf" srcId="{161C4697-6FF6-48DC-B26E-3B525D1C8221}" destId="{CA145F6C-8389-4D5C-B2FF-4F7A572ABA99}" srcOrd="1" destOrd="0" presId="urn:microsoft.com/office/officeart/2008/layout/LinedList"/>
    <dgm:cxn modelId="{8175D27C-BD5A-4891-B686-71D9A98B2B2E}" type="presParOf" srcId="{161C4697-6FF6-48DC-B26E-3B525D1C8221}" destId="{A429E38B-0064-454F-AB31-D19B0D8E7A6F}" srcOrd="2" destOrd="0" presId="urn:microsoft.com/office/officeart/2008/layout/LinedList"/>
    <dgm:cxn modelId="{4E150715-0E5B-4EA7-8D72-62CE9E4828B1}" type="presParOf" srcId="{3B4B2ECF-A67A-4DA8-96BE-AB2D8C2FDEBD}" destId="{2F670327-32CE-4BCD-92A6-284075675BFF}" srcOrd="5" destOrd="0" presId="urn:microsoft.com/office/officeart/2008/layout/LinedList"/>
    <dgm:cxn modelId="{013F655F-150F-4A51-953E-EDE6178B3E04}" type="presParOf" srcId="{3B4B2ECF-A67A-4DA8-96BE-AB2D8C2FDEBD}" destId="{D20391F9-FA17-40A4-B973-9019113342C6}" srcOrd="6" destOrd="0" presId="urn:microsoft.com/office/officeart/2008/layout/LinedList"/>
    <dgm:cxn modelId="{A3B75147-6BBF-4A9B-885C-BA27AA33F80D}" type="presParOf" srcId="{3C2643DB-117F-44E2-BE82-A82B50A813E0}" destId="{6271DAF3-6285-4325-8A40-5B853C4488BF}" srcOrd="2" destOrd="0" presId="urn:microsoft.com/office/officeart/2008/layout/LinedList"/>
    <dgm:cxn modelId="{2B762D22-3E08-45BF-B9DC-79925164EAD8}" type="presParOf" srcId="{3C2643DB-117F-44E2-BE82-A82B50A813E0}" destId="{16D763E0-C61C-4B37-87A7-3AEC0F1955B9}" srcOrd="3" destOrd="0" presId="urn:microsoft.com/office/officeart/2008/layout/LinedList"/>
    <dgm:cxn modelId="{71A36B06-958C-44E1-9843-66952B37DBF6}" type="presParOf" srcId="{16D763E0-C61C-4B37-87A7-3AEC0F1955B9}" destId="{32BA04C1-AB21-4D12-B9BF-C5731F46A097}" srcOrd="0" destOrd="0" presId="urn:microsoft.com/office/officeart/2008/layout/LinedList"/>
    <dgm:cxn modelId="{DBFD7C01-E819-48A0-8644-B5E537B570A1}" type="presParOf" srcId="{16D763E0-C61C-4B37-87A7-3AEC0F1955B9}" destId="{01879846-9319-457C-AC02-D05406479125}" srcOrd="1" destOrd="0" presId="urn:microsoft.com/office/officeart/2008/layout/LinedList"/>
    <dgm:cxn modelId="{9FF6F027-0A07-4569-969B-E77AAF7F5D6C}" type="presParOf" srcId="{01879846-9319-457C-AC02-D05406479125}" destId="{6F1EFCEA-5040-41E2-80BF-FD39A1CB9764}" srcOrd="0" destOrd="0" presId="urn:microsoft.com/office/officeart/2008/layout/LinedList"/>
    <dgm:cxn modelId="{683FC6D0-E5B0-4C90-95E9-8E0AED72DB64}" type="presParOf" srcId="{01879846-9319-457C-AC02-D05406479125}" destId="{FAD0D4D6-7D53-4099-9773-2A5E132652B5}" srcOrd="1" destOrd="0" presId="urn:microsoft.com/office/officeart/2008/layout/LinedList"/>
    <dgm:cxn modelId="{C496F805-98E8-44C2-98BD-35C584FAD57B}" type="presParOf" srcId="{FAD0D4D6-7D53-4099-9773-2A5E132652B5}" destId="{42084381-E677-4944-9973-4E057DE871DA}" srcOrd="0" destOrd="0" presId="urn:microsoft.com/office/officeart/2008/layout/LinedList"/>
    <dgm:cxn modelId="{2AB4D93C-4B57-47A5-B0CF-43E649332824}" type="presParOf" srcId="{FAD0D4D6-7D53-4099-9773-2A5E132652B5}" destId="{E7015970-A2AC-42A8-A678-8366AEC0A912}" srcOrd="1" destOrd="0" presId="urn:microsoft.com/office/officeart/2008/layout/LinedList"/>
    <dgm:cxn modelId="{9F6F51AD-73F1-4FE6-8215-9F9BB38BA468}" type="presParOf" srcId="{FAD0D4D6-7D53-4099-9773-2A5E132652B5}" destId="{17BCBE6F-6EB9-4968-B95B-1ECC54E1F708}" srcOrd="2" destOrd="0" presId="urn:microsoft.com/office/officeart/2008/layout/LinedList"/>
    <dgm:cxn modelId="{ED4D9678-EA13-487E-822E-0BB1174D6510}" type="presParOf" srcId="{01879846-9319-457C-AC02-D05406479125}" destId="{C80B1DB0-3D21-4673-BBEB-C81A34FB10CF}" srcOrd="2" destOrd="0" presId="urn:microsoft.com/office/officeart/2008/layout/LinedList"/>
    <dgm:cxn modelId="{4AA45748-52E8-4667-816B-6A7283B9E073}" type="presParOf" srcId="{01879846-9319-457C-AC02-D05406479125}" destId="{AC62C9AF-A32A-4D90-94D3-6DAC1294DD85}" srcOrd="3" destOrd="0" presId="urn:microsoft.com/office/officeart/2008/layout/LinedList"/>
    <dgm:cxn modelId="{44B3D032-A2A4-40EE-9CF8-EEC9AB4CFC12}" type="presParOf" srcId="{01879846-9319-457C-AC02-D05406479125}" destId="{DC242555-88CD-4182-A47C-00B61C2F814A}" srcOrd="4" destOrd="0" presId="urn:microsoft.com/office/officeart/2008/layout/LinedList"/>
    <dgm:cxn modelId="{45CE668A-A7E7-4D8A-A69F-44B5661E014F}" type="presParOf" srcId="{DC242555-88CD-4182-A47C-00B61C2F814A}" destId="{489EE695-9496-4D3B-8771-8AEB1EA574B3}" srcOrd="0" destOrd="0" presId="urn:microsoft.com/office/officeart/2008/layout/LinedList"/>
    <dgm:cxn modelId="{C599A822-F71A-40E3-B96D-EFA87480525D}" type="presParOf" srcId="{DC242555-88CD-4182-A47C-00B61C2F814A}" destId="{08FC76B2-7D7A-4934-B09D-18DC3454D959}" srcOrd="1" destOrd="0" presId="urn:microsoft.com/office/officeart/2008/layout/LinedList"/>
    <dgm:cxn modelId="{ADB5EE0B-DCF9-4D3D-86AE-117307A3826D}" type="presParOf" srcId="{DC242555-88CD-4182-A47C-00B61C2F814A}" destId="{39A33B3E-10C0-4C7C-978D-CDB9BCE9807D}" srcOrd="2" destOrd="0" presId="urn:microsoft.com/office/officeart/2008/layout/LinedList"/>
    <dgm:cxn modelId="{B8AF588A-919B-4E9D-B2E1-B5BDF5A3F63B}" type="presParOf" srcId="{01879846-9319-457C-AC02-D05406479125}" destId="{2A463FD9-63A7-4B81-8177-B86A28756392}" srcOrd="5" destOrd="0" presId="urn:microsoft.com/office/officeart/2008/layout/LinedList"/>
    <dgm:cxn modelId="{226EC034-2E2A-4DB9-A7BE-44780C6AC357}" type="presParOf" srcId="{01879846-9319-457C-AC02-D05406479125}" destId="{7E9B4DD5-573A-4B15-83DA-5CA583CA01C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4F3E4-EFDE-4F96-B520-40AEB67E7403}">
      <dsp:nvSpPr>
        <dsp:cNvPr id="0" name=""/>
        <dsp:cNvSpPr/>
      </dsp:nvSpPr>
      <dsp:spPr>
        <a:xfrm>
          <a:off x="0" y="0"/>
          <a:ext cx="6669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30CEB-CEEC-44B9-8DBD-90F3090CF8B1}">
      <dsp:nvSpPr>
        <dsp:cNvPr id="0" name=""/>
        <dsp:cNvSpPr/>
      </dsp:nvSpPr>
      <dsp:spPr>
        <a:xfrm>
          <a:off x="0" y="0"/>
          <a:ext cx="1333841" cy="232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Config</a:t>
          </a:r>
        </a:p>
      </dsp:txBody>
      <dsp:txXfrm>
        <a:off x="0" y="0"/>
        <a:ext cx="1333841" cy="2323584"/>
      </dsp:txXfrm>
    </dsp:sp>
    <dsp:sp modelId="{D9807F2A-E90E-43C9-AEEE-C69DC8263D38}">
      <dsp:nvSpPr>
        <dsp:cNvPr id="0" name=""/>
        <dsp:cNvSpPr/>
      </dsp:nvSpPr>
      <dsp:spPr>
        <a:xfrm>
          <a:off x="1433879" y="54005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Great performance</a:t>
          </a:r>
        </a:p>
      </dsp:txBody>
      <dsp:txXfrm>
        <a:off x="1433879" y="54005"/>
        <a:ext cx="5235326" cy="1080103"/>
      </dsp:txXfrm>
    </dsp:sp>
    <dsp:sp modelId="{D7FE548A-7AD9-4254-A7DE-9B3CDED357AF}">
      <dsp:nvSpPr>
        <dsp:cNvPr id="0" name=""/>
        <dsp:cNvSpPr/>
      </dsp:nvSpPr>
      <dsp:spPr>
        <a:xfrm>
          <a:off x="1333841" y="1134109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45F6C-8389-4D5C-B2FF-4F7A572ABA99}">
      <dsp:nvSpPr>
        <dsp:cNvPr id="0" name=""/>
        <dsp:cNvSpPr/>
      </dsp:nvSpPr>
      <dsp:spPr>
        <a:xfrm>
          <a:off x="1433879" y="1188114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Always encrypted</a:t>
          </a:r>
        </a:p>
      </dsp:txBody>
      <dsp:txXfrm>
        <a:off x="1433879" y="1188114"/>
        <a:ext cx="5235326" cy="1080103"/>
      </dsp:txXfrm>
    </dsp:sp>
    <dsp:sp modelId="{2F670327-32CE-4BCD-92A6-284075675BFF}">
      <dsp:nvSpPr>
        <dsp:cNvPr id="0" name=""/>
        <dsp:cNvSpPr/>
      </dsp:nvSpPr>
      <dsp:spPr>
        <a:xfrm>
          <a:off x="1333841" y="2268218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1DAF3-6285-4325-8A40-5B853C4488BF}">
      <dsp:nvSpPr>
        <dsp:cNvPr id="0" name=""/>
        <dsp:cNvSpPr/>
      </dsp:nvSpPr>
      <dsp:spPr>
        <a:xfrm>
          <a:off x="0" y="2323584"/>
          <a:ext cx="6669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A04C1-AB21-4D12-B9BF-C5731F46A097}">
      <dsp:nvSpPr>
        <dsp:cNvPr id="0" name=""/>
        <dsp:cNvSpPr/>
      </dsp:nvSpPr>
      <dsp:spPr>
        <a:xfrm>
          <a:off x="0" y="2323584"/>
          <a:ext cx="1333841" cy="232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Flexibility</a:t>
          </a:r>
        </a:p>
      </dsp:txBody>
      <dsp:txXfrm>
        <a:off x="0" y="2323584"/>
        <a:ext cx="1333841" cy="2323584"/>
      </dsp:txXfrm>
    </dsp:sp>
    <dsp:sp modelId="{E7015970-A2AC-42A8-A678-8366AEC0A912}">
      <dsp:nvSpPr>
        <dsp:cNvPr id="0" name=""/>
        <dsp:cNvSpPr/>
      </dsp:nvSpPr>
      <dsp:spPr>
        <a:xfrm>
          <a:off x="1433879" y="2377590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Any Hardware</a:t>
          </a:r>
        </a:p>
      </dsp:txBody>
      <dsp:txXfrm>
        <a:off x="1433879" y="2377590"/>
        <a:ext cx="5235326" cy="1080103"/>
      </dsp:txXfrm>
    </dsp:sp>
    <dsp:sp modelId="{C80B1DB0-3D21-4673-BBEB-C81A34FB10CF}">
      <dsp:nvSpPr>
        <dsp:cNvPr id="0" name=""/>
        <dsp:cNvSpPr/>
      </dsp:nvSpPr>
      <dsp:spPr>
        <a:xfrm>
          <a:off x="1333841" y="3457694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C76B2-7D7A-4934-B09D-18DC3454D959}">
      <dsp:nvSpPr>
        <dsp:cNvPr id="0" name=""/>
        <dsp:cNvSpPr/>
      </dsp:nvSpPr>
      <dsp:spPr>
        <a:xfrm>
          <a:off x="1433879" y="3511699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Any Language</a:t>
          </a:r>
        </a:p>
      </dsp:txBody>
      <dsp:txXfrm>
        <a:off x="1433879" y="3511699"/>
        <a:ext cx="5235326" cy="1080103"/>
      </dsp:txXfrm>
    </dsp:sp>
    <dsp:sp modelId="{2A463FD9-63A7-4B81-8177-B86A28756392}">
      <dsp:nvSpPr>
        <dsp:cNvPr id="0" name=""/>
        <dsp:cNvSpPr/>
      </dsp:nvSpPr>
      <dsp:spPr>
        <a:xfrm>
          <a:off x="1333841" y="4591803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51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78125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8876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7366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6032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8957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383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7500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9962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1141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68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3190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1981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5589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8591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3323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98776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2126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9949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8263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81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0951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1771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2393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88444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09609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70307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80086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24732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0083329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0668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8525416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2745553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284275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662764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27217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51546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92166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87744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56942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99429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04334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123972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29947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13608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83799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06451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68707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16993345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3159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277075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67941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36684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77776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68703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85410"/>
      </p:ext>
    </p:extLst>
  </p:cSld>
  <p:clrMapOvr>
    <a:masterClrMapping/>
  </p:clrMapOvr>
  <p:transition spd="med"/>
  <p:hf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22523"/>
      </p:ext>
    </p:extLst>
  </p:cSld>
  <p:clrMapOvr>
    <a:masterClrMapping/>
  </p:clrMapOvr>
  <p:transition spd="med"/>
  <p:hf hdr="0" ft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390782"/>
      </p:ext>
    </p:extLst>
  </p:cSld>
  <p:clrMapOvr>
    <a:masterClrMapping/>
  </p:clrMapOvr>
  <p:transition spd="med"/>
  <p:hf hdr="0" ft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153840"/>
      </p:ext>
    </p:extLst>
  </p:cSld>
  <p:clrMapOvr>
    <a:masterClrMapping/>
  </p:clrMapOvr>
  <p:transition spd="med"/>
  <p:hf hdr="0" ft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00724"/>
      </p:ext>
    </p:extLst>
  </p:cSld>
  <p:clrMapOvr>
    <a:masterClrMapping/>
  </p:clrMapOvr>
  <p:transition spd="med"/>
  <p:hf hdr="0" ft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21009"/>
      </p:ext>
    </p:extLst>
  </p:cSld>
  <p:clrMapOvr>
    <a:masterClrMapping/>
  </p:clrMapOvr>
  <p:transition spd="med"/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6901000"/>
      </p:ext>
    </p:extLst>
  </p:cSld>
  <p:clrMapOvr>
    <a:masterClrMapping/>
  </p:clrMapOvr>
  <p:transition spd="med"/>
  <p:hf hdr="0" ft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16395461"/>
      </p:ext>
    </p:extLst>
  </p:cSld>
  <p:clrMapOvr>
    <a:masterClrMapping/>
  </p:clrMapOvr>
  <p:transition spd="med"/>
  <p:hf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718389"/>
      </p:ext>
    </p:extLst>
  </p:cSld>
  <p:clrMapOvr>
    <a:masterClrMapping/>
  </p:clrMapOvr>
  <p:transition spd="med"/>
  <p:hf hdr="0" ft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806123"/>
      </p:ext>
    </p:extLst>
  </p:cSld>
  <p:clrMapOvr>
    <a:masterClrMapping/>
  </p:clrMapOvr>
  <p:transition spd="med"/>
  <p:hf hdr="0" ft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62695017"/>
      </p:ext>
    </p:extLst>
  </p:cSld>
  <p:clrMapOvr>
    <a:masterClrMapping/>
  </p:clrMapOvr>
  <p:transition spd="med"/>
  <p:hf hdr="0" ft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30013446"/>
      </p:ext>
    </p:extLst>
  </p:cSld>
  <p:clrMapOvr>
    <a:masterClrMapping/>
  </p:clrMapOvr>
  <p:transition spd="med"/>
  <p:hf hdr="0" ft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11166"/>
      </p:ext>
    </p:extLst>
  </p:cSld>
  <p:clrMapOvr>
    <a:masterClrMapping/>
  </p:clrMapOvr>
  <p:transition spd="med"/>
  <p:hf hdr="0" ft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49883"/>
      </p:ext>
    </p:extLst>
  </p:cSld>
  <p:clrMapOvr>
    <a:masterClrMapping/>
  </p:clrMapOvr>
  <p:transition spd="med"/>
  <p:hf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36891"/>
      </p:ext>
    </p:extLst>
  </p:cSld>
  <p:clrMapOvr>
    <a:masterClrMapping/>
  </p:clrMapOvr>
  <p:transition spd="med"/>
  <p:hf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59875"/>
      </p:ext>
    </p:extLst>
  </p:cSld>
  <p:clrMapOvr>
    <a:masterClrMapping/>
  </p:clrMapOvr>
  <p:transition spd="med"/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109887892"/>
      </p:ext>
    </p:extLst>
  </p:cSld>
  <p:clrMapOvr>
    <a:masterClrMapping/>
  </p:clrMapOvr>
  <p:transition spd="med"/>
  <p:hf hdr="0" ft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8781"/>
      </p:ext>
    </p:extLst>
  </p:cSld>
  <p:clrMapOvr>
    <a:masterClrMapping/>
  </p:clrMapOvr>
  <p:transition spd="med"/>
  <p:hf hdr="0" ft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91930"/>
      </p:ext>
    </p:extLst>
  </p:cSld>
  <p:clrMapOvr>
    <a:masterClrMapping/>
  </p:clrMapOvr>
  <p:transition spd="med"/>
  <p:hf hdr="0" ft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934373039"/>
      </p:ext>
    </p:extLst>
  </p:cSld>
  <p:clrMapOvr>
    <a:masterClrMapping/>
  </p:clrMapOvr>
  <p:transition spd="med"/>
  <p:hf hdr="0" ft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13157"/>
      </p:ext>
    </p:extLst>
  </p:cSld>
  <p:clrMapOvr>
    <a:masterClrMapping/>
  </p:clrMapOvr>
  <p:transition spd="med"/>
  <p:hf hdr="0" ft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67374"/>
      </p:ext>
    </p:extLst>
  </p:cSld>
  <p:clrMapOvr>
    <a:masterClrMapping/>
  </p:clrMapOvr>
  <p:transition spd="med"/>
  <p:hf hdr="0" ft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45127"/>
      </p:ext>
    </p:extLst>
  </p:cSld>
  <p:clrMapOvr>
    <a:masterClrMapping/>
  </p:clrMapOvr>
  <p:transition spd="med"/>
  <p:hf hdr="0" ft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12673"/>
      </p:ext>
    </p:extLst>
  </p:cSld>
  <p:clrMapOvr>
    <a:masterClrMapping/>
  </p:clrMapOvr>
  <p:transition spd="med"/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521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483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877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9284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634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97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157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180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9899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0478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1886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2806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3210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6597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4909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687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8449579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793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5090146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01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4230210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690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812522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300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14757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007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0504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4763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088966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2316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5994500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1883296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4038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57600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760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8155736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3017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0636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9439323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4840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9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38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9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36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7.xml"/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4.xml"/><Relationship Id="rId21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5.xml"/><Relationship Id="rId18" Type="http://schemas.openxmlformats.org/officeDocument/2006/relationships/slideLayout" Target="../slideLayouts/slideLayout140.xml"/><Relationship Id="rId26" Type="http://schemas.openxmlformats.org/officeDocument/2006/relationships/slideLayout" Target="../slideLayouts/slideLayout148.xml"/><Relationship Id="rId39" Type="http://schemas.openxmlformats.org/officeDocument/2006/relationships/slideLayout" Target="../slideLayouts/slideLayout161.xml"/><Relationship Id="rId21" Type="http://schemas.openxmlformats.org/officeDocument/2006/relationships/slideLayout" Target="../slideLayouts/slideLayout143.xml"/><Relationship Id="rId34" Type="http://schemas.openxmlformats.org/officeDocument/2006/relationships/slideLayout" Target="../slideLayouts/slideLayout156.xml"/><Relationship Id="rId42" Type="http://schemas.openxmlformats.org/officeDocument/2006/relationships/slideLayout" Target="../slideLayouts/slideLayout164.xml"/><Relationship Id="rId47" Type="http://schemas.openxmlformats.org/officeDocument/2006/relationships/slideLayout" Target="../slideLayouts/slideLayout169.xml"/><Relationship Id="rId50" Type="http://schemas.openxmlformats.org/officeDocument/2006/relationships/slideLayout" Target="../slideLayouts/slideLayout172.xml"/><Relationship Id="rId55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38.xml"/><Relationship Id="rId29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33.xml"/><Relationship Id="rId24" Type="http://schemas.openxmlformats.org/officeDocument/2006/relationships/slideLayout" Target="../slideLayouts/slideLayout146.xml"/><Relationship Id="rId32" Type="http://schemas.openxmlformats.org/officeDocument/2006/relationships/slideLayout" Target="../slideLayouts/slideLayout154.xml"/><Relationship Id="rId37" Type="http://schemas.openxmlformats.org/officeDocument/2006/relationships/slideLayout" Target="../slideLayouts/slideLayout159.xml"/><Relationship Id="rId40" Type="http://schemas.openxmlformats.org/officeDocument/2006/relationships/slideLayout" Target="../slideLayouts/slideLayout162.xml"/><Relationship Id="rId45" Type="http://schemas.openxmlformats.org/officeDocument/2006/relationships/slideLayout" Target="../slideLayouts/slideLayout167.xml"/><Relationship Id="rId53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19" Type="http://schemas.openxmlformats.org/officeDocument/2006/relationships/slideLayout" Target="../slideLayouts/slideLayout141.xml"/><Relationship Id="rId31" Type="http://schemas.openxmlformats.org/officeDocument/2006/relationships/slideLayout" Target="../slideLayouts/slideLayout153.xml"/><Relationship Id="rId44" Type="http://schemas.openxmlformats.org/officeDocument/2006/relationships/slideLayout" Target="../slideLayouts/slideLayout166.xml"/><Relationship Id="rId52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Relationship Id="rId22" Type="http://schemas.openxmlformats.org/officeDocument/2006/relationships/slideLayout" Target="../slideLayouts/slideLayout144.xml"/><Relationship Id="rId27" Type="http://schemas.openxmlformats.org/officeDocument/2006/relationships/slideLayout" Target="../slideLayouts/slideLayout149.xml"/><Relationship Id="rId30" Type="http://schemas.openxmlformats.org/officeDocument/2006/relationships/slideLayout" Target="../slideLayouts/slideLayout152.xml"/><Relationship Id="rId35" Type="http://schemas.openxmlformats.org/officeDocument/2006/relationships/slideLayout" Target="../slideLayouts/slideLayout157.xml"/><Relationship Id="rId43" Type="http://schemas.openxmlformats.org/officeDocument/2006/relationships/slideLayout" Target="../slideLayouts/slideLayout165.xml"/><Relationship Id="rId48" Type="http://schemas.openxmlformats.org/officeDocument/2006/relationships/slideLayout" Target="../slideLayouts/slideLayout170.xml"/><Relationship Id="rId56" Type="http://schemas.openxmlformats.org/officeDocument/2006/relationships/theme" Target="../theme/theme4.xml"/><Relationship Id="rId8" Type="http://schemas.openxmlformats.org/officeDocument/2006/relationships/slideLayout" Target="../slideLayouts/slideLayout130.xml"/><Relationship Id="rId51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47.xml"/><Relationship Id="rId33" Type="http://schemas.openxmlformats.org/officeDocument/2006/relationships/slideLayout" Target="../slideLayouts/slideLayout155.xml"/><Relationship Id="rId38" Type="http://schemas.openxmlformats.org/officeDocument/2006/relationships/slideLayout" Target="../slideLayouts/slideLayout160.xml"/><Relationship Id="rId46" Type="http://schemas.openxmlformats.org/officeDocument/2006/relationships/slideLayout" Target="../slideLayouts/slideLayout168.xml"/><Relationship Id="rId20" Type="http://schemas.openxmlformats.org/officeDocument/2006/relationships/slideLayout" Target="../slideLayouts/slideLayout142.xml"/><Relationship Id="rId41" Type="http://schemas.openxmlformats.org/officeDocument/2006/relationships/slideLayout" Target="../slideLayouts/slideLayout163.xml"/><Relationship Id="rId54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45.xml"/><Relationship Id="rId28" Type="http://schemas.openxmlformats.org/officeDocument/2006/relationships/slideLayout" Target="../slideLayouts/slideLayout150.xml"/><Relationship Id="rId36" Type="http://schemas.openxmlformats.org/officeDocument/2006/relationships/slideLayout" Target="../slideLayouts/slideLayout158.xml"/><Relationship Id="rId49" Type="http://schemas.openxmlformats.org/officeDocument/2006/relationships/slideLayout" Target="../slideLayouts/slideLayout1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693" r:id="rId60"/>
    <p:sldLayoutId id="2147486694" r:id="rId61"/>
    <p:sldLayoutId id="2147486775" r:id="rId62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2740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6" r:id="rId1"/>
    <p:sldLayoutId id="2147486737" r:id="rId2"/>
    <p:sldLayoutId id="2147486738" r:id="rId3"/>
    <p:sldLayoutId id="2147486739" r:id="rId4"/>
    <p:sldLayoutId id="2147486740" r:id="rId5"/>
    <p:sldLayoutId id="2147486741" r:id="rId6"/>
    <p:sldLayoutId id="2147486742" r:id="rId7"/>
    <p:sldLayoutId id="2147486743" r:id="rId8"/>
    <p:sldLayoutId id="2147486744" r:id="rId9"/>
    <p:sldLayoutId id="2147486745" r:id="rId10"/>
    <p:sldLayoutId id="2147486746" r:id="rId11"/>
    <p:sldLayoutId id="2147486747" r:id="rId12"/>
    <p:sldLayoutId id="2147486748" r:id="rId13"/>
    <p:sldLayoutId id="2147486749" r:id="rId14"/>
    <p:sldLayoutId id="2147486750" r:id="rId15"/>
    <p:sldLayoutId id="2147486751" r:id="rId16"/>
    <p:sldLayoutId id="2147486752" r:id="rId17"/>
    <p:sldLayoutId id="2147486753" r:id="rId18"/>
    <p:sldLayoutId id="2147486754" r:id="rId19"/>
    <p:sldLayoutId id="2147486755" r:id="rId20"/>
    <p:sldLayoutId id="2147486756" r:id="rId21"/>
    <p:sldLayoutId id="2147486757" r:id="rId22"/>
    <p:sldLayoutId id="2147486758" r:id="rId23"/>
    <p:sldLayoutId id="2147486759" r:id="rId24"/>
    <p:sldLayoutId id="2147486760" r:id="rId25"/>
    <p:sldLayoutId id="2147486761" r:id="rId26"/>
    <p:sldLayoutId id="2147486762" r:id="rId27"/>
    <p:sldLayoutId id="2147486763" r:id="rId28"/>
    <p:sldLayoutId id="2147486764" r:id="rId29"/>
    <p:sldLayoutId id="2147486765" r:id="rId30"/>
    <p:sldLayoutId id="2147486766" r:id="rId31"/>
    <p:sldLayoutId id="2147486767" r:id="rId32"/>
    <p:sldLayoutId id="2147486768" r:id="rId33"/>
    <p:sldLayoutId id="2147486769" r:id="rId34"/>
    <p:sldLayoutId id="2147486770" r:id="rId35"/>
    <p:sldLayoutId id="2147486771" r:id="rId36"/>
    <p:sldLayoutId id="2147486772" r:id="rId37"/>
    <p:sldLayoutId id="2147486773" r:id="rId38"/>
    <p:sldLayoutId id="2147486774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9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77" r:id="rId1"/>
    <p:sldLayoutId id="2147486778" r:id="rId2"/>
    <p:sldLayoutId id="2147486779" r:id="rId3"/>
    <p:sldLayoutId id="2147486780" r:id="rId4"/>
    <p:sldLayoutId id="2147486781" r:id="rId5"/>
    <p:sldLayoutId id="2147486782" r:id="rId6"/>
    <p:sldLayoutId id="2147486783" r:id="rId7"/>
    <p:sldLayoutId id="2147486784" r:id="rId8"/>
    <p:sldLayoutId id="2147486785" r:id="rId9"/>
    <p:sldLayoutId id="2147486786" r:id="rId10"/>
    <p:sldLayoutId id="2147486787" r:id="rId11"/>
    <p:sldLayoutId id="2147486788" r:id="rId12"/>
    <p:sldLayoutId id="2147486789" r:id="rId13"/>
    <p:sldLayoutId id="2147486790" r:id="rId14"/>
    <p:sldLayoutId id="2147486791" r:id="rId15"/>
    <p:sldLayoutId id="2147486792" r:id="rId16"/>
    <p:sldLayoutId id="2147486793" r:id="rId17"/>
    <p:sldLayoutId id="2147486794" r:id="rId18"/>
    <p:sldLayoutId id="2147486795" r:id="rId19"/>
    <p:sldLayoutId id="2147486796" r:id="rId20"/>
    <p:sldLayoutId id="214748679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1766275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99" r:id="rId1"/>
    <p:sldLayoutId id="2147486800" r:id="rId2"/>
    <p:sldLayoutId id="2147486801" r:id="rId3"/>
    <p:sldLayoutId id="2147486802" r:id="rId4"/>
    <p:sldLayoutId id="2147486803" r:id="rId5"/>
    <p:sldLayoutId id="2147486804" r:id="rId6"/>
    <p:sldLayoutId id="2147486805" r:id="rId7"/>
    <p:sldLayoutId id="2147486806" r:id="rId8"/>
    <p:sldLayoutId id="2147486807" r:id="rId9"/>
    <p:sldLayoutId id="2147486808" r:id="rId10"/>
    <p:sldLayoutId id="2147486809" r:id="rId11"/>
    <p:sldLayoutId id="2147486810" r:id="rId12"/>
    <p:sldLayoutId id="2147486811" r:id="rId13"/>
    <p:sldLayoutId id="2147486812" r:id="rId14"/>
    <p:sldLayoutId id="2147486813" r:id="rId15"/>
    <p:sldLayoutId id="2147486814" r:id="rId16"/>
    <p:sldLayoutId id="2147486815" r:id="rId17"/>
    <p:sldLayoutId id="2147486816" r:id="rId18"/>
    <p:sldLayoutId id="2147486817" r:id="rId19"/>
    <p:sldLayoutId id="2147486818" r:id="rId20"/>
    <p:sldLayoutId id="2147486819" r:id="rId21"/>
    <p:sldLayoutId id="2147486820" r:id="rId22"/>
    <p:sldLayoutId id="2147486821" r:id="rId23"/>
    <p:sldLayoutId id="2147486822" r:id="rId24"/>
    <p:sldLayoutId id="2147486823" r:id="rId25"/>
    <p:sldLayoutId id="2147486824" r:id="rId26"/>
    <p:sldLayoutId id="2147486825" r:id="rId27"/>
    <p:sldLayoutId id="2147486826" r:id="rId28"/>
    <p:sldLayoutId id="2147486827" r:id="rId29"/>
    <p:sldLayoutId id="2147486828" r:id="rId30"/>
    <p:sldLayoutId id="2147486829" r:id="rId31"/>
    <p:sldLayoutId id="2147486830" r:id="rId32"/>
    <p:sldLayoutId id="2147486831" r:id="rId33"/>
    <p:sldLayoutId id="2147486832" r:id="rId34"/>
    <p:sldLayoutId id="2147486833" r:id="rId35"/>
    <p:sldLayoutId id="2147486834" r:id="rId36"/>
    <p:sldLayoutId id="2147486835" r:id="rId37"/>
    <p:sldLayoutId id="2147486836" r:id="rId38"/>
    <p:sldLayoutId id="2147486837" r:id="rId39"/>
    <p:sldLayoutId id="2147486838" r:id="rId40"/>
    <p:sldLayoutId id="2147486839" r:id="rId41"/>
    <p:sldLayoutId id="2147486840" r:id="rId42"/>
    <p:sldLayoutId id="2147486841" r:id="rId43"/>
    <p:sldLayoutId id="2147486842" r:id="rId44"/>
    <p:sldLayoutId id="2147486843" r:id="rId45"/>
    <p:sldLayoutId id="2147486844" r:id="rId46"/>
    <p:sldLayoutId id="2147486845" r:id="rId47"/>
    <p:sldLayoutId id="2147486846" r:id="rId48"/>
    <p:sldLayoutId id="2147486847" r:id="rId49"/>
    <p:sldLayoutId id="2147486848" r:id="rId50"/>
    <p:sldLayoutId id="2147486849" r:id="rId51"/>
    <p:sldLayoutId id="2147486850" r:id="rId52"/>
    <p:sldLayoutId id="2147486851" r:id="rId53"/>
    <p:sldLayoutId id="2147486852" r:id="rId54"/>
    <p:sldLayoutId id="2147486853" r:id="rId55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onathan.Zak@ibm.com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3.xml"/><Relationship Id="rId5" Type="http://schemas.openxmlformats.org/officeDocument/2006/relationships/hyperlink" Target="mailto:Sanjula.Ganepola@ibm.com" TargetMode="External"/><Relationship Id="rId4" Type="http://schemas.openxmlformats.org/officeDocument/2006/relationships/image" Target="../media/image27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apepire-ibmi.github.io/guides/sysadmin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idengroup.com/2022/05/04/simplify-with-subsystems/" TargetMode="External"/><Relationship Id="rId2" Type="http://schemas.openxmlformats.org/officeDocument/2006/relationships/hyperlink" Target="https://www.ibm.com/support/pages/setting-limitations-resources-used-qzdasoinit-prestart-jobs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ibm.com/docs/en/i/7.4?topic=jobs-tuning-prestart-job-entrie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pepire-ibmi.github.io/guides/usage/java/" TargetMode="External"/><Relationship Id="rId2" Type="http://schemas.openxmlformats.org/officeDocument/2006/relationships/hyperlink" Target="https://central.sonatype.com/artifact/io.github.mapepire-ibmi/mapepire-sdk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hyperlink" Target="https://github.com/Mapepire-IBMi/mapepire-java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mapepire-ibmi.github.io/reference/maintenance/referencearchitecture/" TargetMode="Externa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pepire-IBMi/mapepire-python" TargetMode="External"/><Relationship Id="rId3" Type="http://schemas.openxmlformats.org/officeDocument/2006/relationships/hyperlink" Target="https://github.com/Mapepire-IBMi/mapepire-server" TargetMode="External"/><Relationship Id="rId7" Type="http://schemas.openxmlformats.org/officeDocument/2006/relationships/hyperlink" Target="https://central.sonatype.com/artifact/io.github.mapepire-ibmi/mapepire-sdk" TargetMode="External"/><Relationship Id="rId2" Type="http://schemas.openxmlformats.org/officeDocument/2006/relationships/hyperlink" Target="https://mapepire-ibmi.github.io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Mapepire-IBMi/mapepire-java" TargetMode="External"/><Relationship Id="rId5" Type="http://schemas.openxmlformats.org/officeDocument/2006/relationships/hyperlink" Target="https://www.npmjs.com/package/@ibm/mapepire-js" TargetMode="External"/><Relationship Id="rId10" Type="http://schemas.openxmlformats.org/officeDocument/2006/relationships/hyperlink" Target="https://github.com/ThePrez/ServiceCommander-IBMi" TargetMode="External"/><Relationship Id="rId4" Type="http://schemas.openxmlformats.org/officeDocument/2006/relationships/hyperlink" Target="https://github.com/Mapepire-IBMi/mapepire-js" TargetMode="External"/><Relationship Id="rId9" Type="http://schemas.openxmlformats.org/officeDocument/2006/relationships/hyperlink" Target="https://pypi.org/project/mapepire-python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234" y="6165277"/>
            <a:ext cx="3576165" cy="537147"/>
          </a:xfrm>
        </p:spPr>
        <p:txBody>
          <a:bodyPr/>
          <a:lstStyle/>
          <a:p>
            <a:r>
              <a:rPr lang="en-US" b="1" dirty="0"/>
              <a:t>Jonathan Zak</a:t>
            </a:r>
          </a:p>
          <a:p>
            <a:r>
              <a:rPr lang="en-US" dirty="0"/>
              <a:t>Staff Software Engineer</a:t>
            </a:r>
          </a:p>
          <a:p>
            <a:r>
              <a:rPr lang="en-US" dirty="0">
                <a:hlinkClick r:id="rId3"/>
              </a:rPr>
              <a:t>Jonathan.Zak@ibm.com</a:t>
            </a:r>
            <a:endParaRPr lang="en-US" dirty="0"/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29963" y="6089649"/>
            <a:ext cx="2473384" cy="538507"/>
          </a:xfrm>
        </p:spPr>
        <p:txBody>
          <a:bodyPr/>
          <a:lstStyle/>
          <a:p>
            <a:r>
              <a:rPr lang="en-US" dirty="0"/>
              <a:t>2025 February</a:t>
            </a:r>
          </a:p>
          <a:p>
            <a:endParaRPr lang="en-US" dirty="0"/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ODBC!</a:t>
            </a:r>
            <a:br>
              <a:rPr lang="en-US" dirty="0"/>
            </a:br>
            <a:r>
              <a:rPr lang="en-US" dirty="0"/>
              <a:t>Here’s a New Db2 Connector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17346-ACA3-4F99-3558-A8E637878C7B}"/>
              </a:ext>
            </a:extLst>
          </p:cNvPr>
          <p:cNvSpPr txBox="1">
            <a:spLocks/>
          </p:cNvSpPr>
          <p:nvPr/>
        </p:nvSpPr>
        <p:spPr>
          <a:xfrm>
            <a:off x="3771149" y="6165277"/>
            <a:ext cx="3576165" cy="53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2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2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2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fontAlgn="auto"/>
            <a:r>
              <a:rPr lang="es-419" b="1" kern="0" dirty="0"/>
              <a:t>Sanjula Ganepola</a:t>
            </a:r>
          </a:p>
          <a:p>
            <a:pPr fontAlgn="auto"/>
            <a:r>
              <a:rPr lang="en-US" kern="0" dirty="0"/>
              <a:t>Software Developer</a:t>
            </a:r>
          </a:p>
          <a:p>
            <a:pPr fontAlgn="auto"/>
            <a:r>
              <a:rPr lang="en-US" kern="0" dirty="0">
                <a:hlinkClick r:id="rId5"/>
              </a:rPr>
              <a:t>Sanjula.Ganepola@ibm.com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0947D3-6AC0-8574-ECC8-E803CF82E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446" y="805985"/>
            <a:ext cx="10609107" cy="5437167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27C37A-D55F-47C8-EF05-4526FFEEFFFE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Some performance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20219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296E4-ABD7-FC9D-4580-056ACEF9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92" y="793144"/>
            <a:ext cx="10757415" cy="54628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50482DB-BA0D-9C64-28DE-74C4A00B97A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Some performance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82780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D32B0-00AB-835F-35F7-AB5BA883B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Log into DCM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local certificate authority (CA) store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local CA certificate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Record the value of the auto created CA label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the *SYSTEM certificate store (if needed)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new server certificate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Sign the server certificate with your local CA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Assign new server certificate to host server applications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Restart Host Servers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On client, download the server's certificate authority to a local trust store (or configure TLS to ignore completely)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2D7BB5-CC57-A2D1-65B8-71D8E1C3D6E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encrypt data with JDBC/ODBC</a:t>
            </a:r>
          </a:p>
        </p:txBody>
      </p:sp>
    </p:spTree>
    <p:extLst>
      <p:ext uri="{BB962C8B-B14F-4D97-AF65-F5344CB8AC3E}">
        <p14:creationId xmlns:p14="http://schemas.microsoft.com/office/powerpoint/2010/main" val="351133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E7009E-8D21-E592-3946-4A5B93290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385" y="1745039"/>
            <a:ext cx="10972800" cy="3413760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2035BDDD-70E0-EB5E-770D-CFA51EF6B8DE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encrypt data with Mapepire?</a:t>
            </a:r>
          </a:p>
        </p:txBody>
      </p:sp>
    </p:spTree>
    <p:extLst>
      <p:ext uri="{BB962C8B-B14F-4D97-AF65-F5344CB8AC3E}">
        <p14:creationId xmlns:p14="http://schemas.microsoft.com/office/powerpoint/2010/main" val="305284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1: Custom certificate</a:t>
            </a:r>
          </a:p>
          <a:p>
            <a:r>
              <a:rPr lang="en-US" dirty="0">
                <a:latin typeface="+mj-lt"/>
              </a:rPr>
              <a:t>Admin explicitly defined a custom certificate by configuring a certificate store:</a:t>
            </a:r>
          </a:p>
          <a:p>
            <a:pPr lvl="1"/>
            <a:r>
              <a:rPr lang="en-US" dirty="0">
                <a:latin typeface="+mj-lt"/>
              </a:rPr>
              <a:t>File name: 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QOpenSys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/cert/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server.jks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Format: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JKS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Store Password: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Key Password: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Certificate Alias: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latin typeface="+mj-lt"/>
              </a:rPr>
              <a:t>Check out documentation for full instructions: </a:t>
            </a:r>
            <a:r>
              <a:rPr lang="en-US" dirty="0">
                <a:latin typeface="+mj-lt"/>
                <a:hlinkClick r:id="rId2"/>
              </a:rPr>
              <a:t>https://mapepire-ibmi.github.io/guides/sysadmin/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1670FF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2: Let's Encrypt</a:t>
            </a:r>
          </a:p>
          <a:p>
            <a:r>
              <a:rPr lang="en-US" dirty="0">
                <a:latin typeface="+mj-lt"/>
              </a:rPr>
              <a:t>Use Let's Encrypt (ex. generated by </a:t>
            </a:r>
            <a:r>
              <a:rPr lang="en-US" dirty="0" err="1">
                <a:latin typeface="+mj-lt"/>
              </a:rPr>
              <a:t>CertBot</a:t>
            </a:r>
            <a:r>
              <a:rPr lang="en-US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Mapepire server will automatically use it as the server certificate</a:t>
            </a:r>
          </a:p>
          <a:p>
            <a:r>
              <a:rPr lang="en-US" dirty="0">
                <a:latin typeface="+mj-lt"/>
              </a:rPr>
              <a:t>Certificate must exist in the following location used by </a:t>
            </a:r>
            <a:r>
              <a:rPr lang="en-US" dirty="0" err="1">
                <a:latin typeface="+mj-lt"/>
              </a:rPr>
              <a:t>CertBot</a:t>
            </a:r>
            <a:r>
              <a:rPr lang="en-US" dirty="0">
                <a:latin typeface="+mj-lt"/>
              </a:rPr>
              <a:t>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letsencrypt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/live/&lt;hostname&gt;</a:t>
            </a:r>
          </a:p>
          <a:p>
            <a:endParaRPr lang="en-CA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3: Self-signed certificate</a:t>
            </a:r>
          </a:p>
          <a:p>
            <a:r>
              <a:rPr lang="en-US" dirty="0">
                <a:latin typeface="+mj-lt"/>
              </a:rPr>
              <a:t>If no certificate, the server automatically generates its own self-signed certificate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does Mapepire make it so easy?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7D288C-EB54-CBB1-B706-96F73A4C0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39" y="1713211"/>
            <a:ext cx="11716438" cy="3784969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543934F6-0A33-804E-628A-7136491699C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What does TLS provide?</a:t>
            </a:r>
          </a:p>
        </p:txBody>
      </p:sp>
    </p:spTree>
    <p:extLst>
      <p:ext uri="{BB962C8B-B14F-4D97-AF65-F5344CB8AC3E}">
        <p14:creationId xmlns:p14="http://schemas.microsoft.com/office/powerpoint/2010/main" val="2142826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40625"/>
            <a:ext cx="10972800" cy="757978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1670FF"/>
                </a:solidFill>
                <a:latin typeface="+mj-lt"/>
              </a:rPr>
              <a:t>/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QOpenSys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/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etc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/mapepire/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iprules.conf</a:t>
            </a:r>
            <a:r>
              <a:rPr lang="en-US" sz="2000" dirty="0">
                <a:latin typeface="+mj-lt"/>
              </a:rPr>
              <a:t> can be used govern which user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profiles and IP addresses are able to connect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DA3F96C-814A-FB30-3B52-ED60EB43901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User profile and IP filtering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2892E8-20C6-9739-C7F3-8517C79AB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990" y="1955215"/>
            <a:ext cx="6206020" cy="2384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B8B57C-830E-EB26-C8D6-E23FA2C0D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38" y="4893655"/>
            <a:ext cx="10006323" cy="98779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2BF92B-8A8E-D19F-80EA-D65C3D1D127F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6096000" y="4339794"/>
            <a:ext cx="0" cy="55386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040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96031-985F-EA84-E908-CA220482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824E50-147D-D606-FC09-B17CADED63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091F6-A6C8-188E-9198-B5304BB66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2000" dirty="0">
                <a:solidFill>
                  <a:srgbClr val="1670FF"/>
                </a:solidFill>
                <a:latin typeface="+mj-lt"/>
              </a:rPr>
              <a:t>Mapepire is an interface in front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JTOpen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 and JDBC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Mapepire utilizes QZDASOINIT or, more likely, QZDASSINIT (S = "secure") jobs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All considerations for ODBC/JDBC server job scalability and security still apply</a:t>
            </a:r>
          </a:p>
          <a:p>
            <a:pPr lvl="1"/>
            <a:r>
              <a:rPr lang="en-US" sz="2000" dirty="0">
                <a:latin typeface="+mj-lt"/>
              </a:rPr>
              <a:t>Object authority still applies</a:t>
            </a:r>
          </a:p>
          <a:p>
            <a:pPr lvl="1"/>
            <a:endParaRPr lang="en-US" sz="2000" dirty="0"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Any ODBC/JDBC exit points will still work to control traffic and access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5AE7B404-D168-0989-C32C-12AD77E3395F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Mapepire's back-end is JDBC</a:t>
            </a:r>
          </a:p>
        </p:txBody>
      </p:sp>
    </p:spTree>
    <p:extLst>
      <p:ext uri="{BB962C8B-B14F-4D97-AF65-F5344CB8AC3E}">
        <p14:creationId xmlns:p14="http://schemas.microsoft.com/office/powerpoint/2010/main" val="3713483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By default, all QZDASOINIT/ QZDASSINIT jobs run in QUSRWRK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Questions:</a:t>
            </a:r>
          </a:p>
          <a:p>
            <a:pPr marL="740410" lvl="1"/>
            <a:r>
              <a:rPr lang="en-US" dirty="0">
                <a:latin typeface="+mj-lt"/>
              </a:rPr>
              <a:t> How to control out-of-control queries from query tools?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 How to know which application is using up resources?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 How to let critical users get the resources they need while not letting long queries take over the system?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 How to manage your JDBC jobs more effectively?</a:t>
            </a:r>
          </a:p>
          <a:p>
            <a:pPr marL="740410" lvl="1"/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27312EC-7E31-BEF1-F48F-5B88480DA39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manage the JDBC workload?</a:t>
            </a:r>
          </a:p>
        </p:txBody>
      </p:sp>
    </p:spTree>
    <p:extLst>
      <p:ext uri="{BB962C8B-B14F-4D97-AF65-F5344CB8AC3E}">
        <p14:creationId xmlns:p14="http://schemas.microsoft.com/office/powerpoint/2010/main" val="2216509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Configure your QZDASSINIT jobs to run in separate subsystems, based on your criteria</a:t>
            </a:r>
          </a:p>
          <a:p>
            <a:pPr lvl="1"/>
            <a:r>
              <a:rPr lang="en-US" dirty="0">
                <a:latin typeface="+mj-lt"/>
              </a:rPr>
              <a:t>JDBCSHOP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JDBCADHOC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JDBCNODE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Then performance "waits" can be aggregated by subsystem and you can configure memory, etc. per subsystem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Easier troubleshooting as JDBC jobs from different applications will not interact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Also limit with these techniques </a:t>
            </a:r>
            <a:r>
              <a:rPr lang="en-US" dirty="0">
                <a:latin typeface="+mj-lt"/>
                <a:hlinkClick r:id="rId2"/>
              </a:rPr>
              <a:t>https://www.ibm.com/support/pages/setting-limitations-resources-used-qzdasoinit-prestart-jobs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Details: </a:t>
            </a:r>
            <a:r>
              <a:rPr lang="en-US" dirty="0">
                <a:latin typeface="+mj-lt"/>
                <a:hlinkClick r:id="rId3"/>
              </a:rPr>
              <a:t>https://www.seidengroup.com/2022/05/04/simplify-with-subsystems/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9B8C14E-5F63-258F-FC1F-D2BA5FC7997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Separate jobs by application, user, etc.</a:t>
            </a:r>
          </a:p>
        </p:txBody>
      </p:sp>
    </p:spTree>
    <p:extLst>
      <p:ext uri="{BB962C8B-B14F-4D97-AF65-F5344CB8AC3E}">
        <p14:creationId xmlns:p14="http://schemas.microsoft.com/office/powerpoint/2010/main" val="2122229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Mapepire Overview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Architecture and Core Tenets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Comparisons versus JDBC and ODBC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Deep dive into the Java client SDK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  <a:p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502871-AFD1-9F85-3859-D435936959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DDD191-D70E-3F30-568E-AD291F498D94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Configure JDBC Prestart jobs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74756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Configure the right number of prestart jobs</a:t>
            </a:r>
          </a:p>
          <a:p>
            <a:pPr marL="511810" lvl="1" indent="0">
              <a:buNone/>
            </a:pPr>
            <a:r>
              <a:rPr lang="en-US" dirty="0">
                <a:latin typeface="+mj-lt"/>
              </a:rPr>
              <a:t>– ODBC/JDBC prestart jobs are QZDASO(S)INIT in QUSRWRK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Check out your current configuration: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DSPSBSD SBSD(QUSRWRK)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Choose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10</a:t>
            </a:r>
            <a:r>
              <a:rPr lang="en-US" dirty="0">
                <a:latin typeface="+mj-lt"/>
              </a:rPr>
              <a:t>, Prestart job entries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Type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next to QZDASOINIT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1D9D7C-401F-7436-825E-A93816A25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13" y="2892489"/>
            <a:ext cx="9001373" cy="361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11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58353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Low defaults</a:t>
            </a:r>
          </a:p>
          <a:p>
            <a:pPr indent="-285750"/>
            <a:r>
              <a:rPr lang="en-US" dirty="0">
                <a:latin typeface="+mj-lt"/>
              </a:rPr>
              <a:t>Initial jobs = 1, threshold = 1, additional jobs = 2</a:t>
            </a:r>
          </a:p>
          <a:p>
            <a:pPr indent="-285750"/>
            <a:endParaRPr lang="en-US" dirty="0">
              <a:latin typeface="+mj-lt"/>
            </a:endParaRPr>
          </a:p>
          <a:p>
            <a:pPr indent="-285750"/>
            <a:r>
              <a:rPr lang="en-US" dirty="0">
                <a:latin typeface="+mj-lt"/>
              </a:rPr>
              <a:t>Change as needed:</a:t>
            </a: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CHGPJE SBSD(QSYS/QUSRWRK) PGM(QSYS/QZDASOINIT)</a:t>
            </a:r>
            <a:endParaRPr lang="en-US" dirty="0">
              <a:solidFill>
                <a:srgbClr val="1670FF"/>
              </a:solidFill>
              <a:latin typeface="+mj-lt"/>
            </a:endParaRP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STRJOBS(*YES) INLJOBS(xx) THRESHOLD(xx)</a:t>
            </a: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ADLJOBS(xx)</a:t>
            </a:r>
            <a:br>
              <a:rPr lang="en-US" b="1" dirty="0">
                <a:solidFill>
                  <a:srgbClr val="1670FF"/>
                </a:solidFill>
                <a:latin typeface="+mj-lt"/>
              </a:rPr>
            </a:br>
            <a:endParaRPr lang="en-US" dirty="0">
              <a:solidFill>
                <a:srgbClr val="1670FF"/>
              </a:solidFill>
              <a:latin typeface="+mj-lt"/>
            </a:endParaRPr>
          </a:p>
          <a:p>
            <a:pPr indent="-285750"/>
            <a:r>
              <a:rPr lang="en-US" dirty="0">
                <a:latin typeface="+mj-lt"/>
              </a:rPr>
              <a:t> How to determine </a:t>
            </a:r>
            <a:r>
              <a:rPr lang="en-US" b="1" dirty="0">
                <a:latin typeface="+mj-lt"/>
              </a:rPr>
              <a:t>optimal values</a:t>
            </a:r>
            <a:r>
              <a:rPr lang="en-US" dirty="0">
                <a:latin typeface="+mj-lt"/>
              </a:rPr>
              <a:t>?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DSPACTPJ</a:t>
            </a:r>
            <a:r>
              <a:rPr lang="en-US" dirty="0">
                <a:latin typeface="+mj-lt"/>
              </a:rPr>
              <a:t> (coming up)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72CC2C-000D-2A92-6B0C-D53E9E51823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Default ODBC/JDBC prestart job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6E105-6AD7-DC96-6C04-4B1E3A70F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437" y="3375273"/>
            <a:ext cx="7715126" cy="310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88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46" y="946511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pPr marL="285750" indent="-285750"/>
            <a:r>
              <a:rPr lang="en-US" dirty="0">
                <a:solidFill>
                  <a:srgbClr val="1670FF"/>
                </a:solidFill>
                <a:latin typeface="+mj-lt"/>
              </a:rPr>
              <a:t>DSPACTPJ SBS(QUSRWRK) PGM(QZDASOINIT)</a:t>
            </a:r>
          </a:p>
          <a:p>
            <a:pPr marL="285750" indent="-285750"/>
            <a:endParaRPr lang="en-US" dirty="0">
              <a:latin typeface="+mj-lt"/>
            </a:endParaRPr>
          </a:p>
          <a:p>
            <a:pPr marL="285750" indent="-285750"/>
            <a:r>
              <a:rPr lang="en-US" dirty="0">
                <a:latin typeface="+mj-lt"/>
              </a:rPr>
              <a:t>More details: </a:t>
            </a:r>
            <a:r>
              <a:rPr lang="en-US" dirty="0">
                <a:latin typeface="+mj-lt"/>
                <a:hlinkClick r:id="rId2"/>
              </a:rPr>
              <a:t>https://www.ibm.com/docs/en/i/7.4?topic=jobs-tuning-prestart-job-entries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B62997-F313-0747-4C9B-D604A6A75056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many jobs are needed?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9B91DD-7E46-3663-EC85-4B085B5D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62" y="2089471"/>
            <a:ext cx="6674275" cy="2362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20067-C5E3-08BA-C277-9F7931E3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864" y="4707216"/>
            <a:ext cx="6674274" cy="17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0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E2CFC6-9DCA-BA2D-F540-7525BE18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49" y="928452"/>
            <a:ext cx="11158301" cy="5322863"/>
          </a:xfrm>
          <a:prstGeom prst="rect">
            <a:avLst/>
          </a:prstGeom>
          <a:ln>
            <a:noFill/>
          </a:ln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4FFDB972-9149-85F2-DA66-66FF14AF097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JDBC vs ODBC vs Mapepire</a:t>
            </a:r>
          </a:p>
        </p:txBody>
      </p:sp>
    </p:spTree>
    <p:extLst>
      <p:ext uri="{BB962C8B-B14F-4D97-AF65-F5344CB8AC3E}">
        <p14:creationId xmlns:p14="http://schemas.microsoft.com/office/powerpoint/2010/main" val="1399125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BA201-A55C-BD27-B17B-3BB7337CE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02" y="960547"/>
            <a:ext cx="10791596" cy="537428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7B1D45-3A7E-735B-502C-512F5621115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Single port? Big deal!</a:t>
            </a:r>
          </a:p>
        </p:txBody>
      </p:sp>
    </p:spTree>
    <p:extLst>
      <p:ext uri="{BB962C8B-B14F-4D97-AF65-F5344CB8AC3E}">
        <p14:creationId xmlns:p14="http://schemas.microsoft.com/office/powerpoint/2010/main" val="3541761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934A6-59D3-C632-36D9-FB5F023BC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B18E2CE-580B-4B99-B364-F553B3A3610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Distinct TCP flows for a JDBC program!!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FBE64F-765A-8941-353F-A4F609A9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6" y="880951"/>
            <a:ext cx="6399836" cy="195851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FDCFA8D-75C6-EC1A-AE83-DDD973DC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757"/>
          <a:stretch/>
        </p:blipFill>
        <p:spPr>
          <a:xfrm>
            <a:off x="1228531" y="3153243"/>
            <a:ext cx="5701247" cy="3364175"/>
          </a:xfrm>
          <a:ln>
            <a:solidFill>
              <a:schemeClr val="tx1"/>
            </a:solidFill>
          </a:ln>
          <a:effectLst/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B7AF29-59B9-412F-BAD8-BE329B22237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4079154" y="2839469"/>
            <a:ext cx="1" cy="31377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6C929D-7702-CEF4-B849-B06B3F94A012}"/>
              </a:ext>
            </a:extLst>
          </p:cNvPr>
          <p:cNvSpPr txBox="1"/>
          <p:nvPr/>
        </p:nvSpPr>
        <p:spPr>
          <a:xfrm>
            <a:off x="8138990" y="2644170"/>
            <a:ext cx="36362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Meanwhile….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✨ </a:t>
            </a:r>
            <a:r>
              <a:rPr lang="en-US" sz="1600" dirty="0">
                <a:solidFill>
                  <a:srgbClr val="1670FF"/>
                </a:solidFill>
                <a:latin typeface="+mj-lt"/>
              </a:rPr>
              <a:t>Mapepire only needs 2 TCP flows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Connect and allocate a job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Run a query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8865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5"/>
            <a:ext cx="10189853" cy="57315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b="1" dirty="0">
                <a:latin typeface="+mj-lt"/>
              </a:rPr>
              <a:t>Mapepire server setup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49A94-2DCF-4851-1CBA-B621521BF8DC}"/>
              </a:ext>
            </a:extLst>
          </p:cNvPr>
          <p:cNvSpPr txBox="1"/>
          <p:nvPr/>
        </p:nvSpPr>
        <p:spPr>
          <a:xfrm>
            <a:off x="561109" y="822837"/>
            <a:ext cx="8281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Install the Mapepire server component: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yum install mapepire-server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Install Service Commander: </a:t>
            </a:r>
            <a:r>
              <a:rPr lang="en-CA" b="0" i="0" dirty="0">
                <a:solidFill>
                  <a:srgbClr val="1670FF"/>
                </a:solidFill>
                <a:effectLst/>
                <a:latin typeface="+mj-lt"/>
              </a:rPr>
              <a:t>yum install service-commander</a:t>
            </a:r>
            <a:endParaRPr lang="en-US" b="0" i="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Launch mapepire: </a:t>
            </a:r>
            <a:r>
              <a:rPr lang="en-US" dirty="0" err="1">
                <a:solidFill>
                  <a:srgbClr val="1670FF"/>
                </a:solidFill>
                <a:latin typeface="+mj-lt"/>
              </a:rPr>
              <a:t>sc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start mapepire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30BCC3-B8F0-0B32-C8C0-418197A8E5BB}"/>
              </a:ext>
            </a:extLst>
          </p:cNvPr>
          <p:cNvCxnSpPr>
            <a:cxnSpLocks/>
          </p:cNvCxnSpPr>
          <p:nvPr/>
        </p:nvCxnSpPr>
        <p:spPr>
          <a:xfrm>
            <a:off x="4374036" y="4479391"/>
            <a:ext cx="133572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1799A48-DC23-B553-3FC9-5CD0E373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98" y="2436246"/>
            <a:ext cx="3244514" cy="408629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C3083-E9B7-F20A-E6CA-3A9B90D12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81" y="4037431"/>
            <a:ext cx="6096000" cy="883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2017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183764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Mapepire-java client setup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B4B40-A26C-A7C8-906E-67ED5356B27A}"/>
              </a:ext>
            </a:extLst>
          </p:cNvPr>
          <p:cNvSpPr txBox="1"/>
          <p:nvPr/>
        </p:nvSpPr>
        <p:spPr>
          <a:xfrm>
            <a:off x="308385" y="964031"/>
            <a:ext cx="4706675" cy="5104808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i="0" kern="1200" baseline="0" dirty="0">
                <a:latin typeface="+mj-lt"/>
                <a:ea typeface="Calibri"/>
                <a:cs typeface="Calibri"/>
              </a:rPr>
              <a:t>Requirements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Java 8 or later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US" dirty="0">
              <a:latin typeface="+mj-lt"/>
              <a:ea typeface="Calibri"/>
              <a:cs typeface="Calibri"/>
            </a:endParaRP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Installation</a:t>
            </a:r>
            <a:endParaRPr lang="en-US" dirty="0">
              <a:latin typeface="+mj-lt"/>
              <a:ea typeface="Calibri"/>
              <a:cs typeface="Calibri"/>
            </a:endParaRP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Add </a:t>
            </a:r>
            <a:r>
              <a:rPr lang="en-US" b="0" i="0" kern="1200" baseline="0" dirty="0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mapepire-</a:t>
            </a:r>
            <a:r>
              <a:rPr lang="en-US" b="0" i="0" kern="1200" baseline="0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sdk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 as a dependency (check for latest version on </a:t>
            </a:r>
            <a:r>
              <a:rPr lang="en-US" b="0" i="0" kern="1200" baseline="0" dirty="0">
                <a:latin typeface="+mj-lt"/>
                <a:ea typeface="Calibri"/>
                <a:cs typeface="Calibri"/>
                <a:hlinkClick r:id="rId2"/>
              </a:rPr>
              <a:t>Maven Central Repository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)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j-lt"/>
              <a:ea typeface="Calibri"/>
              <a:cs typeface="Calibri"/>
            </a:endParaRP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Links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Usage Docs:</a:t>
            </a:r>
            <a:br>
              <a:rPr lang="en-US" b="0" i="0" kern="1200" baseline="0" dirty="0">
                <a:latin typeface="+mj-lt"/>
                <a:ea typeface="Calibri"/>
                <a:cs typeface="Calibri"/>
              </a:rPr>
            </a:br>
            <a:r>
              <a:rPr lang="en-US" b="0" i="0" kern="1200" baseline="0" dirty="0">
                <a:latin typeface="+mj-lt"/>
                <a:ea typeface="Calibri"/>
                <a:cs typeface="Calibri"/>
                <a:hlinkClick r:id="rId3"/>
              </a:rPr>
              <a:t>https://mapepire-ibmi.github.io/guides/usage/java/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GitHub Repository: </a:t>
            </a:r>
            <a:r>
              <a:rPr lang="en-US" b="0" i="0" kern="1200" baseline="0" dirty="0">
                <a:latin typeface="+mj-lt"/>
                <a:ea typeface="Calibri"/>
                <a:cs typeface="Calibri"/>
                <a:hlinkClick r:id="rId4"/>
              </a:rPr>
              <a:t>https://github.com/Mapepire-IBMi/mapepire-java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79C1B1-8DD0-4B5E-10DC-F291059B4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356" y="4174410"/>
            <a:ext cx="6075238" cy="1894429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DB50D3-81C3-45E1-CBD4-E4DD77797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356" y="964031"/>
            <a:ext cx="6075238" cy="30329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102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7AB1F-14E6-AC5C-2205-1C761EA7E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240268-5C0D-AF02-E527-F1EA8B496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FDB76-F5A0-330A-EEEC-F403E302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183764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Setup credentials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78063-76CB-8949-52FE-8D762969B03B}"/>
              </a:ext>
            </a:extLst>
          </p:cNvPr>
          <p:cNvSpPr txBox="1"/>
          <p:nvPr/>
        </p:nvSpPr>
        <p:spPr>
          <a:xfrm>
            <a:off x="304800" y="2251745"/>
            <a:ext cx="3652758" cy="681547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algn="ctr"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Create 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a</a:t>
            </a:r>
            <a:r>
              <a:rPr lang="en-US" dirty="0">
                <a:latin typeface="+mj-lt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config.properties</a:t>
            </a:r>
            <a:r>
              <a:rPr lang="en-US" dirty="0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 </a:t>
            </a:r>
            <a:r>
              <a:rPr lang="en-US" dirty="0">
                <a:latin typeface="+mj-lt"/>
                <a:ea typeface="Calibri"/>
                <a:cs typeface="Calibri"/>
              </a:rPr>
              <a:t>file with your IBM </a:t>
            </a:r>
            <a:r>
              <a:rPr lang="en-US" dirty="0" err="1">
                <a:latin typeface="+mj-lt"/>
                <a:ea typeface="Calibri"/>
                <a:cs typeface="Calibri"/>
              </a:rPr>
              <a:t>i</a:t>
            </a:r>
            <a:r>
              <a:rPr lang="en-US" dirty="0">
                <a:latin typeface="+mj-lt"/>
                <a:ea typeface="Calibri"/>
                <a:cs typeface="Calibri"/>
              </a:rPr>
              <a:t> connection</a:t>
            </a:r>
            <a:endParaRPr lang="en-US" b="0" i="1" kern="1200" baseline="0" dirty="0">
              <a:latin typeface="+mj-lt"/>
              <a:ea typeface="Calibri"/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F67AA4-ACBD-227F-E70C-332B0B72BC6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957558" y="3700418"/>
            <a:ext cx="622418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F164C-790F-96B3-FECD-AF07D28B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72890"/>
            <a:ext cx="3652758" cy="1655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556A7-7F93-2473-CA16-DDBB18DA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976" y="1509107"/>
            <a:ext cx="7307224" cy="43826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13CD41-CEC9-162E-7042-4BB0674A0642}"/>
              </a:ext>
            </a:extLst>
          </p:cNvPr>
          <p:cNvSpPr txBox="1"/>
          <p:nvPr/>
        </p:nvSpPr>
        <p:spPr>
          <a:xfrm>
            <a:off x="4579976" y="1141141"/>
            <a:ext cx="7307224" cy="413800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algn="ctr"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Create a helper function to construct a </a:t>
            </a:r>
            <a:r>
              <a:rPr lang="en-US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DaemonServer</a:t>
            </a:r>
            <a:r>
              <a:rPr lang="en-US" dirty="0">
                <a:latin typeface="+mj-lt"/>
                <a:ea typeface="Calibri"/>
                <a:cs typeface="Calibri"/>
              </a:rPr>
              <a:t> object</a:t>
            </a:r>
            <a:endParaRPr lang="en-US" b="0" i="1" kern="1200" baseline="0" dirty="0"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486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94" y="237966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Now it’s time to write some queries!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63167-6DEF-080F-95E8-37CA84775702}"/>
              </a:ext>
            </a:extLst>
          </p:cNvPr>
          <p:cNvSpPr txBox="1"/>
          <p:nvPr/>
        </p:nvSpPr>
        <p:spPr>
          <a:xfrm>
            <a:off x="485666" y="1084082"/>
            <a:ext cx="5391150" cy="5351226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Here is some of the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 functionality: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Connect to the database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SQL statements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Paginate results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Run prepared statements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a batch of statements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Create and execute procedures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CL commands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Run SQL statements via a pool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Leverage JDBC options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Manage the server and </a:t>
            </a:r>
            <a:r>
              <a:rPr lang="en-US" dirty="0" err="1">
                <a:latin typeface="+mj-lt"/>
                <a:ea typeface="Calibri"/>
                <a:cs typeface="Calibri"/>
              </a:rPr>
              <a:t>JTOpen</a:t>
            </a:r>
            <a:r>
              <a:rPr lang="en-US" dirty="0">
                <a:latin typeface="+mj-lt"/>
                <a:ea typeface="Calibri"/>
                <a:cs typeface="Calibri"/>
              </a:rPr>
              <a:t> trace data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Get Mapepire version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Close a connection</a:t>
            </a: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+mj-lt"/>
              <a:ea typeface="Calibri"/>
              <a:cs typeface="Calibri"/>
            </a:endParaRP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… and much more!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25144ABA-58BF-A045-6660-2192983EC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8690" y="834999"/>
            <a:ext cx="5233840" cy="52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3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Mapepire?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CD142-9E2D-0827-DC25-165285BD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9" y="861690"/>
            <a:ext cx="10906522" cy="3818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A9275C-91D3-6921-82F6-CF04EFFC2953}"/>
              </a:ext>
            </a:extLst>
          </p:cNvPr>
          <p:cNvSpPr txBox="1"/>
          <p:nvPr/>
        </p:nvSpPr>
        <p:spPr>
          <a:xfrm>
            <a:off x="830424" y="5098517"/>
            <a:ext cx="3444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1670FF"/>
                </a:solidFill>
                <a:latin typeface="+mj-lt"/>
              </a:rPr>
              <a:t>Super easy to use way to access Db2 for </a:t>
            </a:r>
            <a:r>
              <a:rPr lang="en-CA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from any application</a:t>
            </a:r>
          </a:p>
        </p:txBody>
      </p:sp>
      <p:pic>
        <p:nvPicPr>
          <p:cNvPr id="1026" name="Picture 2" descr="Java Logo PNG Transparent (1) – Brands Logos">
            <a:extLst>
              <a:ext uri="{FF2B5EF4-FFF2-40B4-BE49-F238E27FC236}">
                <a16:creationId xmlns:a16="http://schemas.microsoft.com/office/drawing/2014/main" id="{6FF721D2-2FAC-B0AF-F689-A0EBDF4A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377" y="4558845"/>
            <a:ext cx="866191" cy="8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6D3A533-E115-3A99-F29E-D1347AFAE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341" y="4451552"/>
            <a:ext cx="1080775" cy="1080775"/>
          </a:xfrm>
          <a:prstGeom prst="rect">
            <a:avLst/>
          </a:prstGeom>
        </p:spPr>
      </p:pic>
      <p:pic>
        <p:nvPicPr>
          <p:cNvPr id="1030" name="Picture 6" descr="Download Python Logo in SVG Vector or PNG File Format - Logo.wine">
            <a:extLst>
              <a:ext uri="{FF2B5EF4-FFF2-40B4-BE49-F238E27FC236}">
                <a16:creationId xmlns:a16="http://schemas.microsoft.com/office/drawing/2014/main" id="{93B6679A-A88B-CEF3-B932-5D2DE916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889" y="4504763"/>
            <a:ext cx="1679510" cy="111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1882F0-681F-BFB1-2938-1DB0E63D7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274" y="5107786"/>
            <a:ext cx="1080775" cy="10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40223D6-39F7-41D2-3E0D-52A7E3091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049" y="5370220"/>
            <a:ext cx="1029456" cy="55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BE395A-6F29-ACB2-4033-0D5D182BFABA}"/>
              </a:ext>
            </a:extLst>
          </p:cNvPr>
          <p:cNvSpPr/>
          <p:nvPr/>
        </p:nvSpPr>
        <p:spPr>
          <a:xfrm>
            <a:off x="764037" y="2360645"/>
            <a:ext cx="5067596" cy="74644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A214E6-DF86-8A6D-1901-D83920065F1F}"/>
              </a:ext>
            </a:extLst>
          </p:cNvPr>
          <p:cNvSpPr/>
          <p:nvPr/>
        </p:nvSpPr>
        <p:spPr>
          <a:xfrm>
            <a:off x="830424" y="2360645"/>
            <a:ext cx="4842588" cy="746449"/>
          </a:xfrm>
          <a:prstGeom prst="rect">
            <a:avLst/>
          </a:prstGeom>
          <a:noFill/>
          <a:ln w="285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CADE08E-E82F-0B32-7A16-15B84ECB208D}"/>
              </a:ext>
            </a:extLst>
          </p:cNvPr>
          <p:cNvCxnSpPr>
            <a:cxnSpLocks/>
            <a:stCxn id="17" idx="1"/>
            <a:endCxn id="10" idx="1"/>
          </p:cNvCxnSpPr>
          <p:nvPr/>
        </p:nvCxnSpPr>
        <p:spPr>
          <a:xfrm rot="10800000" flipV="1">
            <a:off x="830424" y="2733869"/>
            <a:ext cx="12700" cy="2687813"/>
          </a:xfrm>
          <a:prstGeom prst="bentConnector3">
            <a:avLst>
              <a:gd name="adj1" fmla="val 1800000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BA60BE-3191-7A4D-6C76-76DEB5BDDB55}"/>
              </a:ext>
            </a:extLst>
          </p:cNvPr>
          <p:cNvCxnSpPr>
            <a:stCxn id="10" idx="3"/>
          </p:cNvCxnSpPr>
          <p:nvPr/>
        </p:nvCxnSpPr>
        <p:spPr>
          <a:xfrm flipV="1">
            <a:off x="4274493" y="5421682"/>
            <a:ext cx="3588884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9CE3C5-F75D-CB8C-50B3-2198AAC4B7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Connecting to the database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D34A13-A112-1FFB-9325-01B3C75E1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5" y="1492970"/>
            <a:ext cx="10548594" cy="41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40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Certificate configuration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A2305-DE3B-14E8-62E1-D44F507AA2D2}"/>
              </a:ext>
            </a:extLst>
          </p:cNvPr>
          <p:cNvSpPr txBox="1"/>
          <p:nvPr/>
        </p:nvSpPr>
        <p:spPr>
          <a:xfrm>
            <a:off x="598360" y="1003114"/>
            <a:ext cx="10995277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Allow all certificates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A248E-AF77-84BD-24AA-6272B3AB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09" y="1345664"/>
            <a:ext cx="10004981" cy="862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A10F6D-B5E8-51BE-7594-FAF4AB301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09" y="2970642"/>
            <a:ext cx="10004981" cy="1567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A2C770-E4CA-FA67-04C9-045CCD1F6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09" y="5305863"/>
            <a:ext cx="10004981" cy="8433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3C4331-AAAC-5A7C-895C-E2FC232D3DBC}"/>
              </a:ext>
            </a:extLst>
          </p:cNvPr>
          <p:cNvSpPr txBox="1"/>
          <p:nvPr/>
        </p:nvSpPr>
        <p:spPr>
          <a:xfrm>
            <a:off x="598359" y="2603986"/>
            <a:ext cx="10995277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Validate self-signed certificate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CF7D6-8B71-636A-DFFE-032839534ACB}"/>
              </a:ext>
            </a:extLst>
          </p:cNvPr>
          <p:cNvSpPr txBox="1"/>
          <p:nvPr/>
        </p:nvSpPr>
        <p:spPr>
          <a:xfrm>
            <a:off x="598358" y="4939207"/>
            <a:ext cx="10995277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Validate certificate signed by a recognized CA</a:t>
            </a:r>
          </a:p>
        </p:txBody>
      </p:sp>
    </p:spTree>
    <p:extLst>
      <p:ext uri="{BB962C8B-B14F-4D97-AF65-F5344CB8AC3E}">
        <p14:creationId xmlns:p14="http://schemas.microsoft.com/office/powerpoint/2010/main" val="3225699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a query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26F8D2-8993-A7DC-AC63-19548CF42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34" y="827918"/>
            <a:ext cx="5886732" cy="55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07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83A12-4F99-5591-9A71-22C3AA9B7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9DE2A-9F2B-D4E1-A82F-F5C42663C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49E29-3E38-756D-9172-99310CD8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kern="1200" baseline="0" dirty="0">
                <a:latin typeface="+mj-lt"/>
                <a:ea typeface="Arial" panose="020B0604020202020204" pitchFamily="34" charset="0"/>
                <a:cs typeface="Arial"/>
              </a:rPr>
              <a:t>Query result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E1789-7A91-01A9-F125-3A8DBB89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998" y="687819"/>
            <a:ext cx="7598004" cy="57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66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99B10-67A8-4FA0-8B97-FB0558C39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BB7C80-7356-4A5B-51A4-5780C6748E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6E580-B426-F005-4474-46C683819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kern="1200" baseline="0" dirty="0">
                <a:latin typeface="+mj-lt"/>
                <a:ea typeface="Arial" panose="020B0604020202020204" pitchFamily="34" charset="0"/>
                <a:cs typeface="Arial"/>
              </a:rPr>
              <a:t>Paginating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12CFCF-62B4-1469-7431-294DBF64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23" y="1319752"/>
            <a:ext cx="10877954" cy="446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18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Executing a prepared statement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8AAEA1-1C9F-6D5E-B6E3-7F6FD70BF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54" y="2401941"/>
            <a:ext cx="11070891" cy="205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78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rmAutofit fontScale="90000"/>
          </a:bodyPr>
          <a:lstStyle/>
          <a:p>
            <a:r>
              <a:rPr lang="en-US" sz="2800" b="1" dirty="0">
                <a:latin typeface="+mj-lt"/>
              </a:rPr>
              <a:t>Executing a batch of statements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9E01BE-5AB6-F0E1-9703-427298A4A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19" y="1511099"/>
            <a:ext cx="11215961" cy="383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4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Creating and executing a procedure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CB11E6-A559-F9D6-73E3-54C03A8D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70" y="818635"/>
            <a:ext cx="8483059" cy="554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60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F48BF-EA40-4BFA-7F46-BBA82094F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B0381-348E-0431-24E5-C94C9B1462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0B86C-D902-CB11-C725-E6B5F24C9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kern="1200" baseline="0" dirty="0">
                <a:latin typeface="+mj-lt"/>
                <a:ea typeface="Arial" panose="020B0604020202020204" pitchFamily="34" charset="0"/>
                <a:cs typeface="Arial"/>
              </a:rPr>
              <a:t>Leverage JDBC options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D9CB11-6105-979B-70BD-C43A5D63F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95" y="957763"/>
            <a:ext cx="9527610" cy="521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07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Executing a CL command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3EC37-B7DB-813D-5284-8AB570FD7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432742"/>
            <a:ext cx="10858500" cy="16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0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Mapepire Origin Story…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B3B0DF-D3C2-2F98-4F0E-25074A00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24" y="1480522"/>
            <a:ext cx="11463275" cy="42796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C87CDA8-FDB8-8B78-D034-0FB8227B5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96" y="4694184"/>
            <a:ext cx="889641" cy="8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B0381F6-4804-BCA2-DCBC-131BF5664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37" y="4622777"/>
            <a:ext cx="961048" cy="9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and black snake head&#10;&#10;Description automatically generated">
            <a:extLst>
              <a:ext uri="{FF2B5EF4-FFF2-40B4-BE49-F238E27FC236}">
                <a16:creationId xmlns:a16="http://schemas.microsoft.com/office/drawing/2014/main" id="{CFE96751-AB72-BF90-8ADE-BAD75613B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423" y="4622777"/>
            <a:ext cx="961048" cy="96104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55751-B910-6D2F-8C1B-7F4F8431F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11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statements using a pool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121CB4-0175-AC9B-D650-1644D701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86" y="820503"/>
            <a:ext cx="8235427" cy="554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20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status of an SQL job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F84416-9532-8044-82A8-21B2C0E93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388" y="879646"/>
            <a:ext cx="4635720" cy="54982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10AED5-C899-A8E0-BF9A-59263A896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74" y="2846176"/>
            <a:ext cx="5522282" cy="156521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2F2B91-3408-DE79-32D9-486E48E91E78}"/>
              </a:ext>
            </a:extLst>
          </p:cNvPr>
          <p:cNvCxnSpPr>
            <a:cxnSpLocks/>
          </p:cNvCxnSpPr>
          <p:nvPr/>
        </p:nvCxnSpPr>
        <p:spPr>
          <a:xfrm>
            <a:off x="5962645" y="3628782"/>
            <a:ext cx="106975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179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Retrieve the state of a query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C551CF-C4E6-E648-DDC0-A71F3ECCB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85" y="3074352"/>
            <a:ext cx="5841722" cy="12669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CCB6CF-E2E3-D149-9614-1DD74583C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687" y="980388"/>
            <a:ext cx="3980830" cy="545491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9E9FF8-1094-A377-30D1-2D8E72C3319A}"/>
              </a:ext>
            </a:extLst>
          </p:cNvPr>
          <p:cNvCxnSpPr>
            <a:cxnSpLocks/>
          </p:cNvCxnSpPr>
          <p:nvPr/>
        </p:nvCxnSpPr>
        <p:spPr>
          <a:xfrm>
            <a:off x="6291512" y="3707849"/>
            <a:ext cx="104254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03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Set trace configuration and retrieve trace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309E0D-A0FA-6377-DB21-C3BB6D3C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41" y="929359"/>
            <a:ext cx="10592718" cy="51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59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F5B71-DA7B-DCD3-3E05-599371D19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2AB17E-F6DB-F0DE-9414-31E5DB9A4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44546-C48A-ECAF-5AAA-4EDC87EB4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Server trace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AD494-3548-950B-C85F-9FFF96BF2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93" y="1001456"/>
            <a:ext cx="10081414" cy="523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96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Consistent SDK behavior access languages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3635C-552F-641C-7130-D08AA1B3B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Guided by a unified reference architecture</a:t>
            </a:r>
          </a:p>
          <a:p>
            <a:pPr lvl="1"/>
            <a:r>
              <a:rPr lang="en-US" dirty="0">
                <a:latin typeface="+mj-lt"/>
                <a:hlinkClick r:id="rId2"/>
              </a:rPr>
              <a:t>https://mapepire-ibmi.github.io/reference/maintenance/referencearchitecture/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Similar experiences</a:t>
            </a:r>
          </a:p>
          <a:p>
            <a:pPr lvl="1"/>
            <a:r>
              <a:rPr lang="en-US" dirty="0">
                <a:latin typeface="+mj-lt"/>
              </a:rPr>
              <a:t>Class names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Method names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Throwable types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Input parameters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Configuration options</a:t>
            </a:r>
          </a:p>
        </p:txBody>
      </p:sp>
    </p:spTree>
    <p:extLst>
      <p:ext uri="{BB962C8B-B14F-4D97-AF65-F5344CB8AC3E}">
        <p14:creationId xmlns:p14="http://schemas.microsoft.com/office/powerpoint/2010/main" val="2892951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Node.js vs Java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42EF4-6721-1C49-4F5E-B62BDED09818}"/>
              </a:ext>
            </a:extLst>
          </p:cNvPr>
          <p:cNvSpPr txBox="1"/>
          <p:nvPr/>
        </p:nvSpPr>
        <p:spPr>
          <a:xfrm>
            <a:off x="310897" y="1465673"/>
            <a:ext cx="578509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credentials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host: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port: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8076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rejectUnauthorized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Establish connection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and execute query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SAMPLE.DEPARTMENT"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Convert to JSON string and output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B02C6-4C53-ACB0-9722-7CC81CAB6AFC}"/>
              </a:ext>
            </a:extLst>
          </p:cNvPr>
          <p:cNvCxnSpPr>
            <a:cxnSpLocks/>
          </p:cNvCxnSpPr>
          <p:nvPr/>
        </p:nvCxnSpPr>
        <p:spPr>
          <a:xfrm flipH="1">
            <a:off x="6142654" y="1015090"/>
            <a:ext cx="1" cy="5433199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5E3F04-4D7B-F3F0-97F7-EC011A4D3168}"/>
              </a:ext>
            </a:extLst>
          </p:cNvPr>
          <p:cNvSpPr txBox="1"/>
          <p:nvPr/>
        </p:nvSpPr>
        <p:spPr>
          <a:xfrm>
            <a:off x="1" y="93111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Node.js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750B7-6DA2-A4E9-DC5E-6A34B55C5F40}"/>
              </a:ext>
            </a:extLst>
          </p:cNvPr>
          <p:cNvSpPr txBox="1"/>
          <p:nvPr/>
        </p:nvSpPr>
        <p:spPr>
          <a:xfrm>
            <a:off x="6096002" y="93111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Java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9E184-D4F3-9511-4AF7-2E0260D08608}"/>
              </a:ext>
            </a:extLst>
          </p:cNvPr>
          <p:cNvSpPr txBox="1"/>
          <p:nvPr/>
        </p:nvSpPr>
        <p:spPr>
          <a:xfrm>
            <a:off x="6417781" y="1465673"/>
            <a:ext cx="5618709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credentials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8085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Establish connection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(creds).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and execute query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SAMPLE.DEPARTMENT"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Convert to JSON string and output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ObjectMapper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SerializationFeature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INDENT_OUTPUT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writeValueAsString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518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650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Takeaways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250B3-AB38-B93F-34C9-ABD3F596C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31" r="6586"/>
          <a:stretch/>
        </p:blipFill>
        <p:spPr>
          <a:xfrm>
            <a:off x="7613779" y="1689919"/>
            <a:ext cx="4073857" cy="385037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1497F5D-7618-1A97-4F0E-E3591C066F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277978"/>
              </p:ext>
            </p:extLst>
          </p:nvPr>
        </p:nvGraphicFramePr>
        <p:xfrm>
          <a:off x="612711" y="1285890"/>
          <a:ext cx="6669206" cy="4647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3645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F53F9-3C4A-5E13-39D5-5FF2DB70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6" y="1026367"/>
            <a:ext cx="10952611" cy="531252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Mapepire Components</a:t>
            </a:r>
          </a:p>
        </p:txBody>
      </p:sp>
    </p:spTree>
    <p:extLst>
      <p:ext uri="{BB962C8B-B14F-4D97-AF65-F5344CB8AC3E}">
        <p14:creationId xmlns:p14="http://schemas.microsoft.com/office/powerpoint/2010/main" val="3062557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Mapepire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2"/>
              </a:rPr>
              <a:t>https://mapepire-ibmi.github.io/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Server Component			</a:t>
            </a:r>
            <a:r>
              <a:rPr lang="en-CA" sz="1600" dirty="0">
                <a:latin typeface="+mj-lt"/>
                <a:hlinkClick r:id="rId3"/>
              </a:rPr>
              <a:t>https://github.com/Mapepire-IBMi/mapepire-server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Node.js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4"/>
              </a:rPr>
              <a:t>https://github.com/Mapepire-IBMi/mapepire-js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NPM					 </a:t>
            </a:r>
            <a:r>
              <a:rPr lang="en-CA" sz="1600" dirty="0">
                <a:latin typeface="+mj-lt"/>
                <a:hlinkClick r:id="rId5"/>
              </a:rPr>
              <a:t>https://www.npmjs.com/package/@ibm/mapepire-js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Java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6"/>
              </a:rPr>
              <a:t>https://github.com/Mapepire-IBMi/mapepire-java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Maven Central			 </a:t>
            </a:r>
            <a:r>
              <a:rPr lang="en-CA" sz="1600" dirty="0">
                <a:latin typeface="+mj-lt"/>
                <a:hlinkClick r:id="rId7"/>
              </a:rPr>
              <a:t>https://central.sonatype.com/artifact/io.github.mapepire-ibmi/mapepire-sdk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Python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8"/>
              </a:rPr>
              <a:t>https://github.com/Mapepire-IBMi/mapepire-python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 err="1">
                <a:latin typeface="+mj-lt"/>
              </a:rPr>
              <a:t>PyPi</a:t>
            </a:r>
            <a:r>
              <a:rPr lang="en-CA" sz="1600" dirty="0">
                <a:latin typeface="+mj-lt"/>
              </a:rPr>
              <a:t>					 </a:t>
            </a:r>
            <a:r>
              <a:rPr lang="en-CA" sz="1600" dirty="0">
                <a:latin typeface="+mj-lt"/>
                <a:hlinkClick r:id="rId9"/>
              </a:rPr>
              <a:t>https://pypi.org/project/mapepire-python/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Service Commander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10"/>
              </a:rPr>
              <a:t>https://github.com/ThePrez/ServiceCommander-IBMi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Ganepola, Jonathan Zak - Forget ODBC! Here’s a New Db2 Connector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BCE65-755F-C63A-0855-51E428B8A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553418-7FB4-24EC-868E-DF15378B0024}"/>
              </a:ext>
            </a:extLst>
          </p:cNvPr>
          <p:cNvSpPr/>
          <p:nvPr/>
        </p:nvSpPr>
        <p:spPr>
          <a:xfrm>
            <a:off x="7763070" y="3359048"/>
            <a:ext cx="2453951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7B9C4-1846-455F-FE9B-D6EBC7D5E87B}"/>
              </a:ext>
            </a:extLst>
          </p:cNvPr>
          <p:cNvSpPr txBox="1"/>
          <p:nvPr/>
        </p:nvSpPr>
        <p:spPr>
          <a:xfrm>
            <a:off x="4362955" y="1218611"/>
            <a:ext cx="3734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"id2"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"technique"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"application"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client"</a:t>
            </a:r>
            <a:endParaRPr lang="fr-F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294DEB-A5B9-8485-946A-703781D68F3E}"/>
              </a:ext>
            </a:extLst>
          </p:cNvPr>
          <p:cNvSpPr txBox="1"/>
          <p:nvPr/>
        </p:nvSpPr>
        <p:spPr>
          <a:xfrm>
            <a:off x="4362955" y="5121501"/>
            <a:ext cx="407102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"id2"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"job"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"112480/QUSER/QZDASOINIT"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1F50A1-1F8D-7C50-1AB9-9E063AB70CC1}"/>
              </a:ext>
            </a:extLst>
          </p:cNvPr>
          <p:cNvSpPr txBox="1"/>
          <p:nvPr/>
        </p:nvSpPr>
        <p:spPr>
          <a:xfrm>
            <a:off x="9479902" y="3359048"/>
            <a:ext cx="737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0DB622-DF77-875B-F2EC-1DE249E1C3C8}"/>
              </a:ext>
            </a:extLst>
          </p:cNvPr>
          <p:cNvSpPr txBox="1"/>
          <p:nvPr/>
        </p:nvSpPr>
        <p:spPr>
          <a:xfrm>
            <a:off x="7931020" y="3359048"/>
            <a:ext cx="211804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5000" dirty="0">
                <a:latin typeface="+mj-lt"/>
              </a:rPr>
              <a:t>🤖</a:t>
            </a:r>
          </a:p>
          <a:p>
            <a:pPr algn="ctr"/>
            <a:r>
              <a:rPr lang="en-CA" dirty="0">
                <a:latin typeface="+mj-lt"/>
              </a:rPr>
              <a:t>Server Component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DE7B4-5309-4680-FDFA-A9321D72C897}"/>
              </a:ext>
            </a:extLst>
          </p:cNvPr>
          <p:cNvSpPr txBox="1"/>
          <p:nvPr/>
        </p:nvSpPr>
        <p:spPr>
          <a:xfrm>
            <a:off x="2414464" y="3359048"/>
            <a:ext cx="145790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latin typeface="+mj-lt"/>
              </a:rPr>
              <a:t>👨🏻‍💻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Application</a:t>
            </a:r>
            <a:endParaRPr lang="en-CA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25DC6A3-27ED-7C3C-52C7-2F055883D0E3}"/>
              </a:ext>
            </a:extLst>
          </p:cNvPr>
          <p:cNvCxnSpPr>
            <a:cxnSpLocks/>
            <a:stCxn id="33" idx="0"/>
            <a:endCxn id="2" idx="0"/>
          </p:cNvCxnSpPr>
          <p:nvPr/>
        </p:nvCxnSpPr>
        <p:spPr>
          <a:xfrm rot="5400000" flipH="1" flipV="1">
            <a:off x="6066732" y="435734"/>
            <a:ext cx="12700" cy="5846628"/>
          </a:xfrm>
          <a:prstGeom prst="bentConnector3">
            <a:avLst>
              <a:gd name="adj1" fmla="val 4518362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78CB2A8-CE16-35F0-9AC9-2EBD02727147}"/>
              </a:ext>
            </a:extLst>
          </p:cNvPr>
          <p:cNvCxnSpPr>
            <a:cxnSpLocks/>
            <a:stCxn id="27" idx="2"/>
            <a:endCxn id="33" idx="2"/>
          </p:cNvCxnSpPr>
          <p:nvPr/>
        </p:nvCxnSpPr>
        <p:spPr>
          <a:xfrm rot="5400000">
            <a:off x="6066732" y="1574508"/>
            <a:ext cx="12700" cy="5846627"/>
          </a:xfrm>
          <a:prstGeom prst="bentConnector3">
            <a:avLst>
              <a:gd name="adj1" fmla="val 3636732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08DD4CF-4486-87FC-6A53-95A16919941B}"/>
              </a:ext>
            </a:extLst>
          </p:cNvPr>
          <p:cNvCxnSpPr>
            <a:cxnSpLocks/>
          </p:cNvCxnSpPr>
          <p:nvPr/>
        </p:nvCxnSpPr>
        <p:spPr>
          <a:xfrm flipH="1" flipV="1">
            <a:off x="9274629" y="4504172"/>
            <a:ext cx="1221365" cy="1124631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2C363E1-472F-AF8D-44D5-B5AB9D7BFC67}"/>
              </a:ext>
            </a:extLst>
          </p:cNvPr>
          <p:cNvSpPr txBox="1"/>
          <p:nvPr/>
        </p:nvSpPr>
        <p:spPr>
          <a:xfrm>
            <a:off x="9465644" y="5628803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Managed using Service Commander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FB47446-DE59-53A5-222F-8F66DFF2159F}"/>
              </a:ext>
            </a:extLst>
          </p:cNvPr>
          <p:cNvCxnSpPr>
            <a:cxnSpLocks/>
          </p:cNvCxnSpPr>
          <p:nvPr/>
        </p:nvCxnSpPr>
        <p:spPr>
          <a:xfrm flipV="1">
            <a:off x="1603586" y="4504172"/>
            <a:ext cx="1260912" cy="1124631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8A5100C-D61E-357E-376C-2B0AEC38F135}"/>
              </a:ext>
            </a:extLst>
          </p:cNvPr>
          <p:cNvSpPr txBox="1"/>
          <p:nvPr/>
        </p:nvSpPr>
        <p:spPr>
          <a:xfrm>
            <a:off x="573236" y="5628803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Application uses Mapepire client SDK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E5E2761-FDF1-B6C2-4266-EE88566308F8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1834148" y="1871369"/>
            <a:ext cx="1248601" cy="874356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5CD9C0D-B1DE-8320-45B1-4DF937BE9D3D}"/>
              </a:ext>
            </a:extLst>
          </p:cNvPr>
          <p:cNvSpPr txBox="1"/>
          <p:nvPr/>
        </p:nvSpPr>
        <p:spPr>
          <a:xfrm>
            <a:off x="803798" y="1317371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Communication over secure web sockets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98595-2C4C-7429-99D3-2800EFDEA2C9}"/>
              </a:ext>
            </a:extLst>
          </p:cNvPr>
          <p:cNvSpPr txBox="1"/>
          <p:nvPr/>
        </p:nvSpPr>
        <p:spPr>
          <a:xfrm>
            <a:off x="0" y="74568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Connect to Database</a:t>
            </a:r>
            <a:endParaRPr lang="en-CA" u="sng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316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7B9C4-1846-455F-FE9B-D6EBC7D5E87B}"/>
              </a:ext>
            </a:extLst>
          </p:cNvPr>
          <p:cNvSpPr txBox="1"/>
          <p:nvPr/>
        </p:nvSpPr>
        <p:spPr>
          <a:xfrm>
            <a:off x="962074" y="2507966"/>
            <a:ext cx="461763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"query3"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DEPTNO FROM SAMPLE.DEPARTMENT WHERE DEPTNO = 'A00'"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"terse"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"rows"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98595-2C4C-7429-99D3-2800EFDEA2C9}"/>
              </a:ext>
            </a:extLst>
          </p:cNvPr>
          <p:cNvSpPr txBox="1"/>
          <p:nvPr/>
        </p:nvSpPr>
        <p:spPr>
          <a:xfrm>
            <a:off x="0" y="640362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Query the Database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1761F-E608-51A0-D063-0901E019B595}"/>
              </a:ext>
            </a:extLst>
          </p:cNvPr>
          <p:cNvSpPr txBox="1"/>
          <p:nvPr/>
        </p:nvSpPr>
        <p:spPr>
          <a:xfrm>
            <a:off x="6774350" y="1363448"/>
            <a:ext cx="4739300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"query3"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has_results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update_count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"metadata"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column_count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"job"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"112480/QUSER/QZDASOINIT"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"columns"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"CHAR"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display_size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"label"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"precision"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"scale"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]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"A00"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is_done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891F92-D64C-17E6-7450-5A2E88C7BAA3}"/>
              </a:ext>
            </a:extLst>
          </p:cNvPr>
          <p:cNvCxnSpPr>
            <a:cxnSpLocks/>
          </p:cNvCxnSpPr>
          <p:nvPr/>
        </p:nvCxnSpPr>
        <p:spPr>
          <a:xfrm flipH="1">
            <a:off x="6095999" y="1110340"/>
            <a:ext cx="1" cy="5433199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EAF17C-8CED-8EB3-E2B3-7607B4291A75}"/>
              </a:ext>
            </a:extLst>
          </p:cNvPr>
          <p:cNvSpPr txBox="1"/>
          <p:nvPr/>
        </p:nvSpPr>
        <p:spPr>
          <a:xfrm>
            <a:off x="1" y="102636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latin typeface="+mj-lt"/>
              </a:rPr>
              <a:t>Request</a:t>
            </a:r>
            <a:endParaRPr lang="en-CA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1331E-A22A-05B1-F837-A9A7B776A852}"/>
              </a:ext>
            </a:extLst>
          </p:cNvPr>
          <p:cNvSpPr txBox="1"/>
          <p:nvPr/>
        </p:nvSpPr>
        <p:spPr>
          <a:xfrm>
            <a:off x="6096002" y="102636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latin typeface="+mj-lt"/>
              </a:rPr>
              <a:t>Response</a:t>
            </a:r>
            <a:endParaRPr lang="en-CA" u="sng" dirty="0"/>
          </a:p>
        </p:txBody>
      </p:sp>
    </p:spTree>
    <p:extLst>
      <p:ext uri="{BB962C8B-B14F-4D97-AF65-F5344CB8AC3E}">
        <p14:creationId xmlns:p14="http://schemas.microsoft.com/office/powerpoint/2010/main" val="296200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73EF0-35F2-353E-ABAD-8D55AA09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390525"/>
            <a:ext cx="6267450" cy="607695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CD23F636-6F08-7799-B4DC-BC1A4D95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Core Tenets</a:t>
            </a:r>
          </a:p>
        </p:txBody>
      </p:sp>
    </p:spTree>
    <p:extLst>
      <p:ext uri="{BB962C8B-B14F-4D97-AF65-F5344CB8AC3E}">
        <p14:creationId xmlns:p14="http://schemas.microsoft.com/office/powerpoint/2010/main" val="226895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A4CE7F-6C88-6934-A62E-696C65D54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97" y="1723969"/>
            <a:ext cx="11510201" cy="341006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The biggest benefit of Mapepire.... Portability!!</a:t>
            </a:r>
          </a:p>
        </p:txBody>
      </p:sp>
    </p:spTree>
    <p:extLst>
      <p:ext uri="{BB962C8B-B14F-4D97-AF65-F5344CB8AC3E}">
        <p14:creationId xmlns:p14="http://schemas.microsoft.com/office/powerpoint/2010/main" val="3560116424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4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5617</TotalTime>
  <Words>1820</Words>
  <Application>Microsoft Office PowerPoint</Application>
  <PresentationFormat>Widescreen</PresentationFormat>
  <Paragraphs>381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.AppleSystemUIFont</vt:lpstr>
      <vt:lpstr>Aptos</vt:lpstr>
      <vt:lpstr>Aptos Display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Office Theme</vt:lpstr>
      <vt:lpstr>1_IBM presentation template</vt:lpstr>
      <vt:lpstr>Forget ODBC! Here’s a New Db2 Connector</vt:lpstr>
      <vt:lpstr>Agenda</vt:lpstr>
      <vt:lpstr>What is Mapepire?</vt:lpstr>
      <vt:lpstr>Mapepire Origin Story…</vt:lpstr>
      <vt:lpstr>Mapepire Components</vt:lpstr>
      <vt:lpstr>How does it work?</vt:lpstr>
      <vt:lpstr>How does it work?</vt:lpstr>
      <vt:lpstr>Core Tenets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Mapepire server setup</vt:lpstr>
      <vt:lpstr>Mapepire-java client setup</vt:lpstr>
      <vt:lpstr>Setup credentials</vt:lpstr>
      <vt:lpstr>Now it’s time to write some queries!</vt:lpstr>
      <vt:lpstr>Connecting to the database</vt:lpstr>
      <vt:lpstr>Certificate configuration</vt:lpstr>
      <vt:lpstr>Executing a query</vt:lpstr>
      <vt:lpstr>Query result structure</vt:lpstr>
      <vt:lpstr>Paginating results</vt:lpstr>
      <vt:lpstr>Executing a prepared statement</vt:lpstr>
      <vt:lpstr>Executing a batch of statements</vt:lpstr>
      <vt:lpstr>Creating and executing a procedure</vt:lpstr>
      <vt:lpstr>Leverage JDBC options</vt:lpstr>
      <vt:lpstr>Executing a CL command</vt:lpstr>
      <vt:lpstr>Executing statements using a pool</vt:lpstr>
      <vt:lpstr>Retrieve the status of an SQL job </vt:lpstr>
      <vt:lpstr>Retrieve the state of a query</vt:lpstr>
      <vt:lpstr>Set trace configuration and retrieve trace data</vt:lpstr>
      <vt:lpstr>Server trace data</vt:lpstr>
      <vt:lpstr>PowerPoint Presentation</vt:lpstr>
      <vt:lpstr>PowerPoint Presentation</vt:lpstr>
      <vt:lpstr>Demo</vt:lpstr>
      <vt:lpstr>PowerPoint Presentation</vt:lpstr>
      <vt:lpstr>Any Questions?</vt:lpstr>
      <vt:lpstr>Important Links</vt:lpstr>
      <vt:lpstr>Sanjula Ganepola, Jonathan Zak - Forget ODBC! Here’s a New Db2 Connector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640</cp:revision>
  <dcterms:created xsi:type="dcterms:W3CDTF">2021-01-11T03:24:53Z</dcterms:created>
  <dcterms:modified xsi:type="dcterms:W3CDTF">2025-05-17T18:50:41Z</dcterms:modified>
</cp:coreProperties>
</file>